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0"/>
  </p:notesMasterIdLst>
  <p:handoutMasterIdLst>
    <p:handoutMasterId r:id="rId51"/>
  </p:handoutMasterIdLst>
  <p:sldIdLst>
    <p:sldId id="256" r:id="rId5"/>
    <p:sldId id="440" r:id="rId6"/>
    <p:sldId id="365" r:id="rId7"/>
    <p:sldId id="403" r:id="rId8"/>
    <p:sldId id="454" r:id="rId9"/>
    <p:sldId id="459" r:id="rId10"/>
    <p:sldId id="285" r:id="rId11"/>
    <p:sldId id="286" r:id="rId12"/>
    <p:sldId id="287" r:id="rId13"/>
    <p:sldId id="289" r:id="rId14"/>
    <p:sldId id="299" r:id="rId15"/>
    <p:sldId id="290" r:id="rId16"/>
    <p:sldId id="300" r:id="rId17"/>
    <p:sldId id="269" r:id="rId18"/>
    <p:sldId id="2044" r:id="rId19"/>
    <p:sldId id="2018" r:id="rId20"/>
    <p:sldId id="1968" r:id="rId21"/>
    <p:sldId id="356" r:id="rId22"/>
    <p:sldId id="1969" r:id="rId23"/>
    <p:sldId id="1979" r:id="rId24"/>
    <p:sldId id="2008" r:id="rId25"/>
    <p:sldId id="2038" r:id="rId26"/>
    <p:sldId id="1950" r:id="rId27"/>
    <p:sldId id="2020" r:id="rId28"/>
    <p:sldId id="2021" r:id="rId29"/>
    <p:sldId id="2022" r:id="rId30"/>
    <p:sldId id="2023" r:id="rId31"/>
    <p:sldId id="1972" r:id="rId32"/>
    <p:sldId id="2019" r:id="rId33"/>
    <p:sldId id="2024" r:id="rId34"/>
    <p:sldId id="2037" r:id="rId35"/>
    <p:sldId id="2034" r:id="rId36"/>
    <p:sldId id="2041" r:id="rId37"/>
    <p:sldId id="2042" r:id="rId38"/>
    <p:sldId id="306" r:id="rId39"/>
    <p:sldId id="500" r:id="rId40"/>
    <p:sldId id="499" r:id="rId41"/>
    <p:sldId id="505" r:id="rId42"/>
    <p:sldId id="2015" r:id="rId43"/>
    <p:sldId id="2043" r:id="rId44"/>
    <p:sldId id="2009" r:id="rId45"/>
    <p:sldId id="340" r:id="rId46"/>
    <p:sldId id="2010" r:id="rId47"/>
    <p:sldId id="2012" r:id="rId48"/>
    <p:sldId id="2035" r:id="rId49"/>
  </p:sldIdLst>
  <p:sldSz cx="9144000" cy="6858000" type="screen4x3"/>
  <p:notesSz cx="9144000" cy="6858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1" userDrawn="1">
          <p15:clr>
            <a:srgbClr val="A4A3A4"/>
          </p15:clr>
        </p15:guide>
        <p15:guide id="2" orient="horz" pos="3843" userDrawn="1">
          <p15:clr>
            <a:srgbClr val="A4A3A4"/>
          </p15:clr>
        </p15:guide>
        <p15:guide id="3" orient="horz" pos="3562" userDrawn="1">
          <p15:clr>
            <a:srgbClr val="A4A3A4"/>
          </p15:clr>
        </p15:guide>
        <p15:guide id="4" pos="5481" userDrawn="1">
          <p15:clr>
            <a:srgbClr val="A4A3A4"/>
          </p15:clr>
        </p15:guide>
        <p15:guide id="5" pos="280" userDrawn="1">
          <p15:clr>
            <a:srgbClr val="A4A3A4"/>
          </p15:clr>
        </p15:guide>
        <p15:guide id="6" pos="1746" userDrawn="1">
          <p15:clr>
            <a:srgbClr val="A4A3A4"/>
          </p15:clr>
        </p15:guide>
        <p15:guide id="7" pos="1462" userDrawn="1">
          <p15:clr>
            <a:srgbClr val="A4A3A4"/>
          </p15:clr>
        </p15:guide>
        <p15:guide id="8" pos="3207" userDrawn="1">
          <p15:clr>
            <a:srgbClr val="A4A3A4"/>
          </p15:clr>
        </p15:guide>
        <p15:guide id="9" pos="29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šlová Kateřina" initials="RK" lastIdx="1" clrIdx="0">
    <p:extLst>
      <p:ext uri="{19B8F6BF-5375-455C-9EA6-DF929625EA0E}">
        <p15:presenceInfo xmlns:p15="http://schemas.microsoft.com/office/powerpoint/2012/main" userId="Rešlová Kateř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B1A3"/>
    <a:srgbClr val="004B8D"/>
    <a:srgbClr val="8DD0E5"/>
    <a:srgbClr val="F6D4B8"/>
    <a:srgbClr val="FCEAF9"/>
    <a:srgbClr val="FCFBDD"/>
    <a:srgbClr val="F6F6AC"/>
    <a:srgbClr val="F1BB8F"/>
    <a:srgbClr val="FF99CC"/>
    <a:srgbClr val="F394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142" y="62"/>
      </p:cViewPr>
      <p:guideLst>
        <p:guide orient="horz" pos="281"/>
        <p:guide orient="horz" pos="3843"/>
        <p:guide orient="horz" pos="3562"/>
        <p:guide pos="5481"/>
        <p:guide pos="280"/>
        <p:guide pos="1746"/>
        <p:guide pos="1462"/>
        <p:guide pos="3207"/>
        <p:guide pos="292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348"/>
    </p:cViewPr>
  </p:sorter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handoutMaster" Target="handoutMasters/handoutMaster1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41A1A2-6E5E-48E2-80FA-E04B306285EB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cs-CZ"/>
        </a:p>
      </dgm:t>
    </dgm:pt>
    <dgm:pt modelId="{5BF1C52D-0025-4B89-8631-4C3317416AB1}">
      <dgm:prSet phldrT="[Text]"/>
      <dgm:spPr>
        <a:solidFill>
          <a:srgbClr val="F39418"/>
        </a:solidFill>
      </dgm:spPr>
      <dgm:t>
        <a:bodyPr/>
        <a:lstStyle/>
        <a:p>
          <a:r>
            <a:rPr lang="cs-CZ" b="0"/>
            <a:t>DIGITAL </a:t>
          </a:r>
          <a:r>
            <a:rPr lang="cs-CZ" b="0" err="1"/>
            <a:t>Europe</a:t>
          </a:r>
          <a:r>
            <a:rPr lang="cs-CZ" b="0"/>
            <a:t> 2021-2022</a:t>
          </a:r>
        </a:p>
      </dgm:t>
    </dgm:pt>
    <dgm:pt modelId="{3B90ECBD-396B-477C-9B27-2BB9B87B3BF9}" type="parTrans" cxnId="{BC221868-04B3-418A-991C-D7DFD4930C0A}">
      <dgm:prSet/>
      <dgm:spPr/>
      <dgm:t>
        <a:bodyPr/>
        <a:lstStyle/>
        <a:p>
          <a:endParaRPr lang="cs-CZ"/>
        </a:p>
      </dgm:t>
    </dgm:pt>
    <dgm:pt modelId="{9824AA1A-B219-4880-9CBC-163716915A33}" type="sibTrans" cxnId="{BC221868-04B3-418A-991C-D7DFD4930C0A}">
      <dgm:prSet/>
      <dgm:spPr/>
      <dgm:t>
        <a:bodyPr/>
        <a:lstStyle/>
        <a:p>
          <a:endParaRPr lang="cs-CZ"/>
        </a:p>
      </dgm:t>
    </dgm:pt>
    <dgm:pt modelId="{DAB606C1-3EA7-4113-9B69-96CC2FC532C0}">
      <dgm:prSet phldrT="[Text]"/>
      <dgm:spPr>
        <a:solidFill>
          <a:schemeClr val="accent5"/>
        </a:solidFill>
      </dgm:spPr>
      <dgm:t>
        <a:bodyPr/>
        <a:lstStyle/>
        <a:p>
          <a:r>
            <a:rPr lang="cs-CZ" b="0"/>
            <a:t>Evropská centra pro digitální inovace 2021-2023 </a:t>
          </a:r>
          <a:r>
            <a:rPr lang="en-US" b="0"/>
            <a:t>​</a:t>
          </a:r>
          <a:endParaRPr lang="cs-CZ" b="0"/>
        </a:p>
      </dgm:t>
    </dgm:pt>
    <dgm:pt modelId="{B322ED05-C148-457D-9048-47D6ECDDEC0C}" type="parTrans" cxnId="{A31F04A3-0896-4571-BDDD-C1A4A0E74406}">
      <dgm:prSet/>
      <dgm:spPr/>
      <dgm:t>
        <a:bodyPr/>
        <a:lstStyle/>
        <a:p>
          <a:endParaRPr lang="cs-CZ"/>
        </a:p>
      </dgm:t>
    </dgm:pt>
    <dgm:pt modelId="{1171A35D-9E3E-48DB-8D21-3644E6E5D5A5}" type="sibTrans" cxnId="{A31F04A3-0896-4571-BDDD-C1A4A0E74406}">
      <dgm:prSet/>
      <dgm:spPr/>
      <dgm:t>
        <a:bodyPr/>
        <a:lstStyle/>
        <a:p>
          <a:endParaRPr lang="cs-CZ"/>
        </a:p>
      </dgm:t>
    </dgm:pt>
    <dgm:pt modelId="{8388BEF8-FB93-40AC-B453-9C1C761B5554}">
      <dgm:prSet phldrT="[Text]"/>
      <dgm:spPr>
        <a:solidFill>
          <a:srgbClr val="83308C"/>
        </a:solidFill>
      </dgm:spPr>
      <dgm:t>
        <a:bodyPr/>
        <a:lstStyle/>
        <a:p>
          <a:r>
            <a:rPr lang="cs-CZ" b="0"/>
            <a:t>Kybernetická bezpečnost 2021 - 2022 </a:t>
          </a:r>
        </a:p>
      </dgm:t>
    </dgm:pt>
    <dgm:pt modelId="{603F19A7-E2BD-4A1F-8975-B25B234EE219}" type="parTrans" cxnId="{7C792FEE-07C9-4881-80CE-8E9E0CF81550}">
      <dgm:prSet/>
      <dgm:spPr/>
      <dgm:t>
        <a:bodyPr/>
        <a:lstStyle/>
        <a:p>
          <a:endParaRPr lang="cs-CZ"/>
        </a:p>
      </dgm:t>
    </dgm:pt>
    <dgm:pt modelId="{54F61023-2A76-47BB-96B6-5C3665E65D7D}" type="sibTrans" cxnId="{7C792FEE-07C9-4881-80CE-8E9E0CF81550}">
      <dgm:prSet/>
      <dgm:spPr/>
      <dgm:t>
        <a:bodyPr/>
        <a:lstStyle/>
        <a:p>
          <a:endParaRPr lang="cs-CZ"/>
        </a:p>
      </dgm:t>
    </dgm:pt>
    <dgm:pt modelId="{60EEEB6C-7246-4607-9C58-C14921D0B075}">
      <dgm:prSet/>
      <dgm:spPr>
        <a:solidFill>
          <a:srgbClr val="2DB1A3"/>
        </a:solidFill>
        <a:ln>
          <a:solidFill>
            <a:srgbClr val="2DB1A3"/>
          </a:solidFill>
        </a:ln>
      </dgm:spPr>
      <dgm:t>
        <a:bodyPr/>
        <a:lstStyle/>
        <a:p>
          <a:r>
            <a:rPr lang="cs-CZ" b="0"/>
            <a:t>Vysoce výkonná výpočetní technika </a:t>
          </a:r>
          <a:r>
            <a:rPr lang="en-US" b="0"/>
            <a:t>​</a:t>
          </a:r>
          <a:r>
            <a:rPr lang="cs-CZ" b="0"/>
            <a:t>- HPC</a:t>
          </a:r>
        </a:p>
      </dgm:t>
    </dgm:pt>
    <dgm:pt modelId="{445A05C9-374B-4486-8032-9EF1016C1050}" type="parTrans" cxnId="{4AC05A93-8B58-43F9-B369-563BF966555A}">
      <dgm:prSet/>
      <dgm:spPr/>
      <dgm:t>
        <a:bodyPr/>
        <a:lstStyle/>
        <a:p>
          <a:endParaRPr lang="cs-CZ"/>
        </a:p>
      </dgm:t>
    </dgm:pt>
    <dgm:pt modelId="{2052BDE9-8D6B-4749-900C-4BCAEBCF7553}" type="sibTrans" cxnId="{4AC05A93-8B58-43F9-B369-563BF966555A}">
      <dgm:prSet/>
      <dgm:spPr/>
      <dgm:t>
        <a:bodyPr/>
        <a:lstStyle/>
        <a:p>
          <a:endParaRPr lang="cs-CZ"/>
        </a:p>
      </dgm:t>
    </dgm:pt>
    <dgm:pt modelId="{891F0789-9703-467A-93C9-9A94806CE33A}">
      <dgm:prSet/>
      <dgm:spPr>
        <a:ln>
          <a:solidFill>
            <a:srgbClr val="2DB1A3"/>
          </a:solidFill>
        </a:ln>
      </dgm:spPr>
      <dgm:t>
        <a:bodyPr/>
        <a:lstStyle/>
        <a:p>
          <a:pPr algn="just"/>
          <a:r>
            <a:rPr lang="cs-CZ"/>
            <a:t>Připravuje společný podnik - JU </a:t>
          </a:r>
          <a:r>
            <a:rPr lang="cs-CZ" err="1"/>
            <a:t>EuroHPC</a:t>
          </a:r>
          <a:r>
            <a:rPr lang="cs-CZ"/>
            <a:t> -  </a:t>
          </a:r>
          <a:r>
            <a:rPr lang="cs-CZ" b="0" i="0"/>
            <a:t>€ 566 mil.</a:t>
          </a:r>
          <a:endParaRPr lang="cs-CZ"/>
        </a:p>
      </dgm:t>
    </dgm:pt>
    <dgm:pt modelId="{1D3F286C-7E80-4F31-8042-A426FB0A7063}" type="parTrans" cxnId="{006375AD-6C26-47F4-9DC7-40AFBF6863B9}">
      <dgm:prSet/>
      <dgm:spPr/>
      <dgm:t>
        <a:bodyPr/>
        <a:lstStyle/>
        <a:p>
          <a:endParaRPr lang="cs-CZ"/>
        </a:p>
      </dgm:t>
    </dgm:pt>
    <dgm:pt modelId="{401CFAB3-C2A1-4E76-B1D7-8785B0121E72}" type="sibTrans" cxnId="{006375AD-6C26-47F4-9DC7-40AFBF6863B9}">
      <dgm:prSet/>
      <dgm:spPr/>
      <dgm:t>
        <a:bodyPr/>
        <a:lstStyle/>
        <a:p>
          <a:endParaRPr lang="cs-CZ"/>
        </a:p>
      </dgm:t>
    </dgm:pt>
    <dgm:pt modelId="{9FEE8E5E-65D0-4FE8-AAF3-0CD7775D69B0}">
      <dgm:prSet phldrT="[Text]"/>
      <dgm:spPr/>
      <dgm:t>
        <a:bodyPr/>
        <a:lstStyle/>
        <a:p>
          <a:pPr algn="just"/>
          <a:r>
            <a:rPr lang="cs-CZ" b="0" i="0"/>
            <a:t>Vyspělé vybavení, nástroje a datová infrastruktura pro kybernetickou bezpečnost - € </a:t>
          </a:r>
          <a:r>
            <a:rPr lang="cs-CZ"/>
            <a:t>269 mil. </a:t>
          </a:r>
        </a:p>
      </dgm:t>
    </dgm:pt>
    <dgm:pt modelId="{088F94C8-C958-482D-8262-72E6EE8A6D1B}" type="parTrans" cxnId="{D30A5E2D-B7E2-47EE-B90F-D359A51D27B4}">
      <dgm:prSet/>
      <dgm:spPr/>
      <dgm:t>
        <a:bodyPr/>
        <a:lstStyle/>
        <a:p>
          <a:endParaRPr lang="cs-CZ"/>
        </a:p>
      </dgm:t>
    </dgm:pt>
    <dgm:pt modelId="{4F69BEA6-1CCB-434F-86F4-1F6FFEEFDEF5}" type="sibTrans" cxnId="{D30A5E2D-B7E2-47EE-B90F-D359A51D27B4}">
      <dgm:prSet/>
      <dgm:spPr/>
      <dgm:t>
        <a:bodyPr/>
        <a:lstStyle/>
        <a:p>
          <a:endParaRPr lang="cs-CZ"/>
        </a:p>
      </dgm:t>
    </dgm:pt>
    <dgm:pt modelId="{10FB79FB-B35E-4482-992A-EB8490C34672}">
      <dgm:prSet phldrT="[Text]"/>
      <dgm:spPr>
        <a:ln>
          <a:solidFill>
            <a:srgbClr val="FF99CC"/>
          </a:solidFill>
        </a:ln>
      </dgm:spPr>
      <dgm:t>
        <a:bodyPr/>
        <a:lstStyle/>
        <a:p>
          <a:pPr algn="just"/>
          <a:r>
            <a:rPr lang="cs-CZ"/>
            <a:t>Umělá inteligence, </a:t>
          </a:r>
          <a:r>
            <a:rPr lang="cs-CZ" err="1"/>
            <a:t>cloudová</a:t>
          </a:r>
          <a:r>
            <a:rPr lang="cs-CZ"/>
            <a:t> řešení, datové prostory, kvantové komunikační infrastruktury, pokročilé dovednosti, široké využití digitálních technologií -  </a:t>
          </a:r>
          <a:r>
            <a:rPr lang="cs-CZ" b="0" i="0"/>
            <a:t>€ </a:t>
          </a:r>
          <a:r>
            <a:rPr lang="cs-CZ"/>
            <a:t>1,38 mld.</a:t>
          </a:r>
          <a:endParaRPr lang="cs-CZ" b="0"/>
        </a:p>
      </dgm:t>
    </dgm:pt>
    <dgm:pt modelId="{8705F8B6-7234-4B5C-96DD-2BE6CA3AE4F6}" type="parTrans" cxnId="{CFEFF8B4-4D68-439D-A1D5-C55CCCE90762}">
      <dgm:prSet/>
      <dgm:spPr/>
      <dgm:t>
        <a:bodyPr/>
        <a:lstStyle/>
        <a:p>
          <a:endParaRPr lang="cs-CZ"/>
        </a:p>
      </dgm:t>
    </dgm:pt>
    <dgm:pt modelId="{218789C4-9494-4A03-86CC-A3C691DC9F68}" type="sibTrans" cxnId="{CFEFF8B4-4D68-439D-A1D5-C55CCCE90762}">
      <dgm:prSet/>
      <dgm:spPr/>
      <dgm:t>
        <a:bodyPr/>
        <a:lstStyle/>
        <a:p>
          <a:endParaRPr lang="cs-CZ"/>
        </a:p>
      </dgm:t>
    </dgm:pt>
    <dgm:pt modelId="{42348853-5AB2-47E4-9007-9D90BC3B7BBC}">
      <dgm:prSet phldrT="[Text]"/>
      <dgm:spPr>
        <a:ln>
          <a:solidFill>
            <a:srgbClr val="FFC000"/>
          </a:solidFill>
        </a:ln>
      </dgm:spPr>
      <dgm:t>
        <a:bodyPr/>
        <a:lstStyle/>
        <a:p>
          <a:pPr algn="just"/>
          <a:r>
            <a:rPr lang="cs-CZ" b="0" i="0" u="none"/>
            <a:t>Zřízení a provoz sítě Evropských center pro digitální inovace – EDIH - </a:t>
          </a:r>
          <a:r>
            <a:rPr lang="cs-CZ" b="0" i="0"/>
            <a:t>€ </a:t>
          </a:r>
          <a:r>
            <a:rPr lang="cs-CZ" b="0" i="0" u="none"/>
            <a:t>329 mil.</a:t>
          </a:r>
          <a:endParaRPr lang="cs-CZ" b="0"/>
        </a:p>
      </dgm:t>
    </dgm:pt>
    <dgm:pt modelId="{8A0DDAC2-809E-4A5E-B8DC-EF96D2DC90D3}" type="parTrans" cxnId="{54889959-60EB-49F3-A77B-5977AE14FBA2}">
      <dgm:prSet/>
      <dgm:spPr/>
      <dgm:t>
        <a:bodyPr/>
        <a:lstStyle/>
        <a:p>
          <a:endParaRPr lang="cs-CZ"/>
        </a:p>
      </dgm:t>
    </dgm:pt>
    <dgm:pt modelId="{A8EBE5E5-5233-4ED6-B6E6-2E5F5D0B9731}" type="sibTrans" cxnId="{54889959-60EB-49F3-A77B-5977AE14FBA2}">
      <dgm:prSet/>
      <dgm:spPr/>
      <dgm:t>
        <a:bodyPr/>
        <a:lstStyle/>
        <a:p>
          <a:endParaRPr lang="cs-CZ"/>
        </a:p>
      </dgm:t>
    </dgm:pt>
    <dgm:pt modelId="{7C742528-3464-464D-9D7C-5F10577FFC37}" type="pres">
      <dgm:prSet presAssocID="{9041A1A2-6E5E-48E2-80FA-E04B306285EB}" presName="linear" presStyleCnt="0">
        <dgm:presLayoutVars>
          <dgm:dir/>
          <dgm:animLvl val="lvl"/>
          <dgm:resizeHandles val="exact"/>
        </dgm:presLayoutVars>
      </dgm:prSet>
      <dgm:spPr/>
    </dgm:pt>
    <dgm:pt modelId="{0F88387E-58A2-41A1-A16F-D4F76BC90823}" type="pres">
      <dgm:prSet presAssocID="{5BF1C52D-0025-4B89-8631-4C3317416AB1}" presName="parentLin" presStyleCnt="0"/>
      <dgm:spPr/>
    </dgm:pt>
    <dgm:pt modelId="{D839FEBC-35E2-48F8-B93A-2CCEAB5540CB}" type="pres">
      <dgm:prSet presAssocID="{5BF1C52D-0025-4B89-8631-4C3317416AB1}" presName="parentLeftMargin" presStyleLbl="node1" presStyleIdx="0" presStyleCnt="4"/>
      <dgm:spPr/>
    </dgm:pt>
    <dgm:pt modelId="{72A18223-19AD-436E-B10F-EC8DECF32B1A}" type="pres">
      <dgm:prSet presAssocID="{5BF1C52D-0025-4B89-8631-4C3317416AB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D70C006-8AEE-4695-A989-EF456E4D1D90}" type="pres">
      <dgm:prSet presAssocID="{5BF1C52D-0025-4B89-8631-4C3317416AB1}" presName="negativeSpace" presStyleCnt="0"/>
      <dgm:spPr/>
    </dgm:pt>
    <dgm:pt modelId="{907D7751-7207-4F0E-A087-BD41DE0DF914}" type="pres">
      <dgm:prSet presAssocID="{5BF1C52D-0025-4B89-8631-4C3317416AB1}" presName="childText" presStyleLbl="conFgAcc1" presStyleIdx="0" presStyleCnt="4">
        <dgm:presLayoutVars>
          <dgm:bulletEnabled val="1"/>
        </dgm:presLayoutVars>
      </dgm:prSet>
      <dgm:spPr/>
    </dgm:pt>
    <dgm:pt modelId="{DBDB4277-D20A-42A7-9164-B0F9CF9987C5}" type="pres">
      <dgm:prSet presAssocID="{9824AA1A-B219-4880-9CBC-163716915A33}" presName="spaceBetweenRectangles" presStyleCnt="0"/>
      <dgm:spPr/>
    </dgm:pt>
    <dgm:pt modelId="{13F8EED5-C9A8-4281-BB09-9DA8ACF3ADC1}" type="pres">
      <dgm:prSet presAssocID="{DAB606C1-3EA7-4113-9B69-96CC2FC532C0}" presName="parentLin" presStyleCnt="0"/>
      <dgm:spPr/>
    </dgm:pt>
    <dgm:pt modelId="{CC14AFE3-3D84-4EEE-BCC3-4CD88628C5AC}" type="pres">
      <dgm:prSet presAssocID="{DAB606C1-3EA7-4113-9B69-96CC2FC532C0}" presName="parentLeftMargin" presStyleLbl="node1" presStyleIdx="0" presStyleCnt="4"/>
      <dgm:spPr/>
    </dgm:pt>
    <dgm:pt modelId="{AC06C21F-24D1-4DD0-9EC8-E1CD5C9E55CA}" type="pres">
      <dgm:prSet presAssocID="{DAB606C1-3EA7-4113-9B69-96CC2FC532C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D6ABE2F-EACC-4BBE-AD8A-F051259C2D18}" type="pres">
      <dgm:prSet presAssocID="{DAB606C1-3EA7-4113-9B69-96CC2FC532C0}" presName="negativeSpace" presStyleCnt="0"/>
      <dgm:spPr/>
    </dgm:pt>
    <dgm:pt modelId="{81676E4A-BFEE-4722-8B5A-305F81FCBE7D}" type="pres">
      <dgm:prSet presAssocID="{DAB606C1-3EA7-4113-9B69-96CC2FC532C0}" presName="childText" presStyleLbl="conFgAcc1" presStyleIdx="1" presStyleCnt="4">
        <dgm:presLayoutVars>
          <dgm:bulletEnabled val="1"/>
        </dgm:presLayoutVars>
      </dgm:prSet>
      <dgm:spPr/>
    </dgm:pt>
    <dgm:pt modelId="{24F7E56E-6D84-463C-A4B4-D070050077C8}" type="pres">
      <dgm:prSet presAssocID="{1171A35D-9E3E-48DB-8D21-3644E6E5D5A5}" presName="spaceBetweenRectangles" presStyleCnt="0"/>
      <dgm:spPr/>
    </dgm:pt>
    <dgm:pt modelId="{9CB7109B-DF9A-47D4-BFDD-48A0A10AE96A}" type="pres">
      <dgm:prSet presAssocID="{8388BEF8-FB93-40AC-B453-9C1C761B5554}" presName="parentLin" presStyleCnt="0"/>
      <dgm:spPr/>
    </dgm:pt>
    <dgm:pt modelId="{395CB955-136A-41C3-BF09-590B163BBF37}" type="pres">
      <dgm:prSet presAssocID="{8388BEF8-FB93-40AC-B453-9C1C761B5554}" presName="parentLeftMargin" presStyleLbl="node1" presStyleIdx="1" presStyleCnt="4"/>
      <dgm:spPr/>
    </dgm:pt>
    <dgm:pt modelId="{63FA2A75-1D54-4E9E-8860-BA2F4ED28642}" type="pres">
      <dgm:prSet presAssocID="{8388BEF8-FB93-40AC-B453-9C1C761B555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9BA946A-71FC-4F37-9273-6AE1D5884C54}" type="pres">
      <dgm:prSet presAssocID="{8388BEF8-FB93-40AC-B453-9C1C761B5554}" presName="negativeSpace" presStyleCnt="0"/>
      <dgm:spPr/>
    </dgm:pt>
    <dgm:pt modelId="{F292DEFB-FF06-4AE5-BC3E-8087FA01190F}" type="pres">
      <dgm:prSet presAssocID="{8388BEF8-FB93-40AC-B453-9C1C761B5554}" presName="childText" presStyleLbl="conFgAcc1" presStyleIdx="2" presStyleCnt="4">
        <dgm:presLayoutVars>
          <dgm:bulletEnabled val="1"/>
        </dgm:presLayoutVars>
      </dgm:prSet>
      <dgm:spPr/>
    </dgm:pt>
    <dgm:pt modelId="{40E128DB-ACFE-4ACA-9E9F-163D5017AEDF}" type="pres">
      <dgm:prSet presAssocID="{54F61023-2A76-47BB-96B6-5C3665E65D7D}" presName="spaceBetweenRectangles" presStyleCnt="0"/>
      <dgm:spPr/>
    </dgm:pt>
    <dgm:pt modelId="{EA9AFA95-665F-413F-BA7B-48CDE68B848F}" type="pres">
      <dgm:prSet presAssocID="{60EEEB6C-7246-4607-9C58-C14921D0B075}" presName="parentLin" presStyleCnt="0"/>
      <dgm:spPr/>
    </dgm:pt>
    <dgm:pt modelId="{42133610-2CE3-4A83-9CB0-064DF5183EF7}" type="pres">
      <dgm:prSet presAssocID="{60EEEB6C-7246-4607-9C58-C14921D0B075}" presName="parentLeftMargin" presStyleLbl="node1" presStyleIdx="2" presStyleCnt="4"/>
      <dgm:spPr/>
    </dgm:pt>
    <dgm:pt modelId="{290E717C-BFC3-4469-BB73-3414FBA973ED}" type="pres">
      <dgm:prSet presAssocID="{60EEEB6C-7246-4607-9C58-C14921D0B075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1086C992-6801-497A-8789-B917D20D2496}" type="pres">
      <dgm:prSet presAssocID="{60EEEB6C-7246-4607-9C58-C14921D0B075}" presName="negativeSpace" presStyleCnt="0"/>
      <dgm:spPr/>
    </dgm:pt>
    <dgm:pt modelId="{E89B8258-2260-434E-B52F-117F44AD8120}" type="pres">
      <dgm:prSet presAssocID="{60EEEB6C-7246-4607-9C58-C14921D0B075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58CC5F09-EAC4-4C0D-8F4D-595B22FA0E0B}" type="presOf" srcId="{8388BEF8-FB93-40AC-B453-9C1C761B5554}" destId="{63FA2A75-1D54-4E9E-8860-BA2F4ED28642}" srcOrd="1" destOrd="0" presId="urn:microsoft.com/office/officeart/2005/8/layout/list1"/>
    <dgm:cxn modelId="{1F21161E-4667-403D-84CA-EB6E0739D44D}" type="presOf" srcId="{60EEEB6C-7246-4607-9C58-C14921D0B075}" destId="{290E717C-BFC3-4469-BB73-3414FBA973ED}" srcOrd="1" destOrd="0" presId="urn:microsoft.com/office/officeart/2005/8/layout/list1"/>
    <dgm:cxn modelId="{D30A5E2D-B7E2-47EE-B90F-D359A51D27B4}" srcId="{8388BEF8-FB93-40AC-B453-9C1C761B5554}" destId="{9FEE8E5E-65D0-4FE8-AAF3-0CD7775D69B0}" srcOrd="0" destOrd="0" parTransId="{088F94C8-C958-482D-8262-72E6EE8A6D1B}" sibTransId="{4F69BEA6-1CCB-434F-86F4-1F6FFEEFDEF5}"/>
    <dgm:cxn modelId="{74927647-E5B0-488D-916F-6AACB0EC919F}" type="presOf" srcId="{5BF1C52D-0025-4B89-8631-4C3317416AB1}" destId="{72A18223-19AD-436E-B10F-EC8DECF32B1A}" srcOrd="1" destOrd="0" presId="urn:microsoft.com/office/officeart/2005/8/layout/list1"/>
    <dgm:cxn modelId="{BC221868-04B3-418A-991C-D7DFD4930C0A}" srcId="{9041A1A2-6E5E-48E2-80FA-E04B306285EB}" destId="{5BF1C52D-0025-4B89-8631-4C3317416AB1}" srcOrd="0" destOrd="0" parTransId="{3B90ECBD-396B-477C-9B27-2BB9B87B3BF9}" sibTransId="{9824AA1A-B219-4880-9CBC-163716915A33}"/>
    <dgm:cxn modelId="{1E921B4E-987A-4197-9094-9698D4CC1984}" type="presOf" srcId="{60EEEB6C-7246-4607-9C58-C14921D0B075}" destId="{42133610-2CE3-4A83-9CB0-064DF5183EF7}" srcOrd="0" destOrd="0" presId="urn:microsoft.com/office/officeart/2005/8/layout/list1"/>
    <dgm:cxn modelId="{79DF8D76-BAA6-4155-9DE2-991B7E1E77A6}" type="presOf" srcId="{891F0789-9703-467A-93C9-9A94806CE33A}" destId="{E89B8258-2260-434E-B52F-117F44AD8120}" srcOrd="0" destOrd="0" presId="urn:microsoft.com/office/officeart/2005/8/layout/list1"/>
    <dgm:cxn modelId="{BFC61859-EF6D-4A01-82CD-9351D951BDC3}" type="presOf" srcId="{DAB606C1-3EA7-4113-9B69-96CC2FC532C0}" destId="{CC14AFE3-3D84-4EEE-BCC3-4CD88628C5AC}" srcOrd="0" destOrd="0" presId="urn:microsoft.com/office/officeart/2005/8/layout/list1"/>
    <dgm:cxn modelId="{54889959-60EB-49F3-A77B-5977AE14FBA2}" srcId="{DAB606C1-3EA7-4113-9B69-96CC2FC532C0}" destId="{42348853-5AB2-47E4-9007-9D90BC3B7BBC}" srcOrd="0" destOrd="0" parTransId="{8A0DDAC2-809E-4A5E-B8DC-EF96D2DC90D3}" sibTransId="{A8EBE5E5-5233-4ED6-B6E6-2E5F5D0B9731}"/>
    <dgm:cxn modelId="{AB2B1088-4B64-40EB-9902-AC982435D842}" type="presOf" srcId="{10FB79FB-B35E-4482-992A-EB8490C34672}" destId="{907D7751-7207-4F0E-A087-BD41DE0DF914}" srcOrd="0" destOrd="0" presId="urn:microsoft.com/office/officeart/2005/8/layout/list1"/>
    <dgm:cxn modelId="{4AC05A93-8B58-43F9-B369-563BF966555A}" srcId="{9041A1A2-6E5E-48E2-80FA-E04B306285EB}" destId="{60EEEB6C-7246-4607-9C58-C14921D0B075}" srcOrd="3" destOrd="0" parTransId="{445A05C9-374B-4486-8032-9EF1016C1050}" sibTransId="{2052BDE9-8D6B-4749-900C-4BCAEBCF7553}"/>
    <dgm:cxn modelId="{4050F5A0-CA1D-4DEF-9CC0-DF2A34FD9E58}" type="presOf" srcId="{8388BEF8-FB93-40AC-B453-9C1C761B5554}" destId="{395CB955-136A-41C3-BF09-590B163BBF37}" srcOrd="0" destOrd="0" presId="urn:microsoft.com/office/officeart/2005/8/layout/list1"/>
    <dgm:cxn modelId="{A31F04A3-0896-4571-BDDD-C1A4A0E74406}" srcId="{9041A1A2-6E5E-48E2-80FA-E04B306285EB}" destId="{DAB606C1-3EA7-4113-9B69-96CC2FC532C0}" srcOrd="1" destOrd="0" parTransId="{B322ED05-C148-457D-9048-47D6ECDDEC0C}" sibTransId="{1171A35D-9E3E-48DB-8D21-3644E6E5D5A5}"/>
    <dgm:cxn modelId="{EB2D54A8-29A0-4F49-B73F-CF0C3C79B020}" type="presOf" srcId="{42348853-5AB2-47E4-9007-9D90BC3B7BBC}" destId="{81676E4A-BFEE-4722-8B5A-305F81FCBE7D}" srcOrd="0" destOrd="0" presId="urn:microsoft.com/office/officeart/2005/8/layout/list1"/>
    <dgm:cxn modelId="{006375AD-6C26-47F4-9DC7-40AFBF6863B9}" srcId="{60EEEB6C-7246-4607-9C58-C14921D0B075}" destId="{891F0789-9703-467A-93C9-9A94806CE33A}" srcOrd="0" destOrd="0" parTransId="{1D3F286C-7E80-4F31-8042-A426FB0A7063}" sibTransId="{401CFAB3-C2A1-4E76-B1D7-8785B0121E72}"/>
    <dgm:cxn modelId="{CFEFF8B4-4D68-439D-A1D5-C55CCCE90762}" srcId="{5BF1C52D-0025-4B89-8631-4C3317416AB1}" destId="{10FB79FB-B35E-4482-992A-EB8490C34672}" srcOrd="0" destOrd="0" parTransId="{8705F8B6-7234-4B5C-96DD-2BE6CA3AE4F6}" sibTransId="{218789C4-9494-4A03-86CC-A3C691DC9F68}"/>
    <dgm:cxn modelId="{2A1AA3B7-54EC-488C-B2CA-F0DFF3DAE6DE}" type="presOf" srcId="{9FEE8E5E-65D0-4FE8-AAF3-0CD7775D69B0}" destId="{F292DEFB-FF06-4AE5-BC3E-8087FA01190F}" srcOrd="0" destOrd="0" presId="urn:microsoft.com/office/officeart/2005/8/layout/list1"/>
    <dgm:cxn modelId="{94F169BD-E2C8-44C1-8F7B-FBA549D2716E}" type="presOf" srcId="{5BF1C52D-0025-4B89-8631-4C3317416AB1}" destId="{D839FEBC-35E2-48F8-B93A-2CCEAB5540CB}" srcOrd="0" destOrd="0" presId="urn:microsoft.com/office/officeart/2005/8/layout/list1"/>
    <dgm:cxn modelId="{482254D5-F65A-4245-AD5C-ACB4107699CB}" type="presOf" srcId="{DAB606C1-3EA7-4113-9B69-96CC2FC532C0}" destId="{AC06C21F-24D1-4DD0-9EC8-E1CD5C9E55CA}" srcOrd="1" destOrd="0" presId="urn:microsoft.com/office/officeart/2005/8/layout/list1"/>
    <dgm:cxn modelId="{7C792FEE-07C9-4881-80CE-8E9E0CF81550}" srcId="{9041A1A2-6E5E-48E2-80FA-E04B306285EB}" destId="{8388BEF8-FB93-40AC-B453-9C1C761B5554}" srcOrd="2" destOrd="0" parTransId="{603F19A7-E2BD-4A1F-8975-B25B234EE219}" sibTransId="{54F61023-2A76-47BB-96B6-5C3665E65D7D}"/>
    <dgm:cxn modelId="{B6A485F2-E50B-49A3-A2B9-4B154543C202}" type="presOf" srcId="{9041A1A2-6E5E-48E2-80FA-E04B306285EB}" destId="{7C742528-3464-464D-9D7C-5F10577FFC37}" srcOrd="0" destOrd="0" presId="urn:microsoft.com/office/officeart/2005/8/layout/list1"/>
    <dgm:cxn modelId="{F73B48F2-BC97-4755-95C5-10BE1CFE25C0}" type="presParOf" srcId="{7C742528-3464-464D-9D7C-5F10577FFC37}" destId="{0F88387E-58A2-41A1-A16F-D4F76BC90823}" srcOrd="0" destOrd="0" presId="urn:microsoft.com/office/officeart/2005/8/layout/list1"/>
    <dgm:cxn modelId="{9A2B692E-FB71-43DB-8A88-D8A5E3FA5FC8}" type="presParOf" srcId="{0F88387E-58A2-41A1-A16F-D4F76BC90823}" destId="{D839FEBC-35E2-48F8-B93A-2CCEAB5540CB}" srcOrd="0" destOrd="0" presId="urn:microsoft.com/office/officeart/2005/8/layout/list1"/>
    <dgm:cxn modelId="{3740CBE0-9628-4CBA-9F25-E32B33617564}" type="presParOf" srcId="{0F88387E-58A2-41A1-A16F-D4F76BC90823}" destId="{72A18223-19AD-436E-B10F-EC8DECF32B1A}" srcOrd="1" destOrd="0" presId="urn:microsoft.com/office/officeart/2005/8/layout/list1"/>
    <dgm:cxn modelId="{AA9A3A47-6F3F-4325-BE8D-7241A1D34414}" type="presParOf" srcId="{7C742528-3464-464D-9D7C-5F10577FFC37}" destId="{CD70C006-8AEE-4695-A989-EF456E4D1D90}" srcOrd="1" destOrd="0" presId="urn:microsoft.com/office/officeart/2005/8/layout/list1"/>
    <dgm:cxn modelId="{A3D1F51C-97DA-4490-A823-3903FCBF9840}" type="presParOf" srcId="{7C742528-3464-464D-9D7C-5F10577FFC37}" destId="{907D7751-7207-4F0E-A087-BD41DE0DF914}" srcOrd="2" destOrd="0" presId="urn:microsoft.com/office/officeart/2005/8/layout/list1"/>
    <dgm:cxn modelId="{3995DAC7-426F-4A5A-8CC0-26D8062AA1CA}" type="presParOf" srcId="{7C742528-3464-464D-9D7C-5F10577FFC37}" destId="{DBDB4277-D20A-42A7-9164-B0F9CF9987C5}" srcOrd="3" destOrd="0" presId="urn:microsoft.com/office/officeart/2005/8/layout/list1"/>
    <dgm:cxn modelId="{C46E0E78-3709-43B4-B877-1C873C5A4165}" type="presParOf" srcId="{7C742528-3464-464D-9D7C-5F10577FFC37}" destId="{13F8EED5-C9A8-4281-BB09-9DA8ACF3ADC1}" srcOrd="4" destOrd="0" presId="urn:microsoft.com/office/officeart/2005/8/layout/list1"/>
    <dgm:cxn modelId="{1E8CFBBC-83E0-4F8C-81B5-9A140629D088}" type="presParOf" srcId="{13F8EED5-C9A8-4281-BB09-9DA8ACF3ADC1}" destId="{CC14AFE3-3D84-4EEE-BCC3-4CD88628C5AC}" srcOrd="0" destOrd="0" presId="urn:microsoft.com/office/officeart/2005/8/layout/list1"/>
    <dgm:cxn modelId="{27A6CD67-84B1-4D78-8FBA-5601A3E68E71}" type="presParOf" srcId="{13F8EED5-C9A8-4281-BB09-9DA8ACF3ADC1}" destId="{AC06C21F-24D1-4DD0-9EC8-E1CD5C9E55CA}" srcOrd="1" destOrd="0" presId="urn:microsoft.com/office/officeart/2005/8/layout/list1"/>
    <dgm:cxn modelId="{0DDEDC07-D644-4C13-8CB2-4E0DA7F03B1D}" type="presParOf" srcId="{7C742528-3464-464D-9D7C-5F10577FFC37}" destId="{CD6ABE2F-EACC-4BBE-AD8A-F051259C2D18}" srcOrd="5" destOrd="0" presId="urn:microsoft.com/office/officeart/2005/8/layout/list1"/>
    <dgm:cxn modelId="{C8DAFA38-A0A1-45B2-94CB-9B7A67A7337D}" type="presParOf" srcId="{7C742528-3464-464D-9D7C-5F10577FFC37}" destId="{81676E4A-BFEE-4722-8B5A-305F81FCBE7D}" srcOrd="6" destOrd="0" presId="urn:microsoft.com/office/officeart/2005/8/layout/list1"/>
    <dgm:cxn modelId="{25142059-9A3F-4127-B411-AEEB3BECEC6F}" type="presParOf" srcId="{7C742528-3464-464D-9D7C-5F10577FFC37}" destId="{24F7E56E-6D84-463C-A4B4-D070050077C8}" srcOrd="7" destOrd="0" presId="urn:microsoft.com/office/officeart/2005/8/layout/list1"/>
    <dgm:cxn modelId="{390040FB-738C-466E-BF17-5518137FD5E6}" type="presParOf" srcId="{7C742528-3464-464D-9D7C-5F10577FFC37}" destId="{9CB7109B-DF9A-47D4-BFDD-48A0A10AE96A}" srcOrd="8" destOrd="0" presId="urn:microsoft.com/office/officeart/2005/8/layout/list1"/>
    <dgm:cxn modelId="{F2551BAC-2C28-4F1F-A478-ED240F38BEC4}" type="presParOf" srcId="{9CB7109B-DF9A-47D4-BFDD-48A0A10AE96A}" destId="{395CB955-136A-41C3-BF09-590B163BBF37}" srcOrd="0" destOrd="0" presId="urn:microsoft.com/office/officeart/2005/8/layout/list1"/>
    <dgm:cxn modelId="{8A3E4027-ED35-4922-B6A5-3B1AC069D31B}" type="presParOf" srcId="{9CB7109B-DF9A-47D4-BFDD-48A0A10AE96A}" destId="{63FA2A75-1D54-4E9E-8860-BA2F4ED28642}" srcOrd="1" destOrd="0" presId="urn:microsoft.com/office/officeart/2005/8/layout/list1"/>
    <dgm:cxn modelId="{F8034831-3BA9-411B-97EA-CA7C4739012C}" type="presParOf" srcId="{7C742528-3464-464D-9D7C-5F10577FFC37}" destId="{E9BA946A-71FC-4F37-9273-6AE1D5884C54}" srcOrd="9" destOrd="0" presId="urn:microsoft.com/office/officeart/2005/8/layout/list1"/>
    <dgm:cxn modelId="{7F17D9EE-DF31-4333-BE79-C04330ECA571}" type="presParOf" srcId="{7C742528-3464-464D-9D7C-5F10577FFC37}" destId="{F292DEFB-FF06-4AE5-BC3E-8087FA01190F}" srcOrd="10" destOrd="0" presId="urn:microsoft.com/office/officeart/2005/8/layout/list1"/>
    <dgm:cxn modelId="{57049728-45E2-46CC-9182-5FD7547CE50A}" type="presParOf" srcId="{7C742528-3464-464D-9D7C-5F10577FFC37}" destId="{40E128DB-ACFE-4ACA-9E9F-163D5017AEDF}" srcOrd="11" destOrd="0" presId="urn:microsoft.com/office/officeart/2005/8/layout/list1"/>
    <dgm:cxn modelId="{7CA16BE2-BD03-44EC-B7EC-B435746D9380}" type="presParOf" srcId="{7C742528-3464-464D-9D7C-5F10577FFC37}" destId="{EA9AFA95-665F-413F-BA7B-48CDE68B848F}" srcOrd="12" destOrd="0" presId="urn:microsoft.com/office/officeart/2005/8/layout/list1"/>
    <dgm:cxn modelId="{90B2093D-AFC6-4A50-A91B-66BD2BCBDAF9}" type="presParOf" srcId="{EA9AFA95-665F-413F-BA7B-48CDE68B848F}" destId="{42133610-2CE3-4A83-9CB0-064DF5183EF7}" srcOrd="0" destOrd="0" presId="urn:microsoft.com/office/officeart/2005/8/layout/list1"/>
    <dgm:cxn modelId="{01BF3739-5FD7-4520-A16B-ECF228773A51}" type="presParOf" srcId="{EA9AFA95-665F-413F-BA7B-48CDE68B848F}" destId="{290E717C-BFC3-4469-BB73-3414FBA973ED}" srcOrd="1" destOrd="0" presId="urn:microsoft.com/office/officeart/2005/8/layout/list1"/>
    <dgm:cxn modelId="{01D546E9-21E6-4BB4-8670-9F39CDBF761E}" type="presParOf" srcId="{7C742528-3464-464D-9D7C-5F10577FFC37}" destId="{1086C992-6801-497A-8789-B917D20D2496}" srcOrd="13" destOrd="0" presId="urn:microsoft.com/office/officeart/2005/8/layout/list1"/>
    <dgm:cxn modelId="{E3B078A7-3934-489D-9E8B-C091E72FF159}" type="presParOf" srcId="{7C742528-3464-464D-9D7C-5F10577FFC37}" destId="{E89B8258-2260-434E-B52F-117F44AD812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53D72E-E68B-4E0C-B8F5-9C8FEC8C11C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0F007D2-367E-4F50-89A8-67758CF74FF0}">
      <dgm:prSet phldrT="[Text]" custT="1"/>
      <dgm:spPr>
        <a:solidFill>
          <a:schemeClr val="bg2">
            <a:lumMod val="95000"/>
          </a:schemeClr>
        </a:solidFill>
        <a:ln w="3175">
          <a:solidFill>
            <a:srgbClr val="7030A0"/>
          </a:solidFill>
        </a:ln>
      </dgm:spPr>
      <dgm:t>
        <a:bodyPr/>
        <a:lstStyle/>
        <a:p>
          <a:r>
            <a:rPr lang="cs-CZ" sz="2000" dirty="0">
              <a:solidFill>
                <a:schemeClr val="tx1"/>
              </a:solidFill>
            </a:rPr>
            <a:t>ZAVÁDĚNÍ NOVÝCH TECHNOLOGIÍ DO PRAXE</a:t>
          </a:r>
        </a:p>
      </dgm:t>
    </dgm:pt>
    <dgm:pt modelId="{E35B1BEA-84DE-4C0C-8738-620226ED3037}" type="parTrans" cxnId="{92EEA6B0-F1A1-47D7-80C2-DE7BE1F965B0}">
      <dgm:prSet/>
      <dgm:spPr/>
      <dgm:t>
        <a:bodyPr/>
        <a:lstStyle/>
        <a:p>
          <a:endParaRPr lang="cs-CZ"/>
        </a:p>
      </dgm:t>
    </dgm:pt>
    <dgm:pt modelId="{BF2F637B-5769-414D-A161-AFA29042DF85}" type="sibTrans" cxnId="{92EEA6B0-F1A1-47D7-80C2-DE7BE1F965B0}">
      <dgm:prSet/>
      <dgm:spPr/>
      <dgm:t>
        <a:bodyPr/>
        <a:lstStyle/>
        <a:p>
          <a:endParaRPr lang="cs-CZ"/>
        </a:p>
      </dgm:t>
    </dgm:pt>
    <dgm:pt modelId="{E10621C6-E466-4282-9719-91E52BAACE12}">
      <dgm:prSet phldrT="[Text]"/>
      <dgm:spPr>
        <a:solidFill>
          <a:srgbClr val="FF99CC"/>
        </a:solidFill>
        <a:ln w="3175">
          <a:solidFill>
            <a:schemeClr val="bg1">
              <a:lumMod val="65000"/>
            </a:schemeClr>
          </a:solidFill>
        </a:ln>
      </dgm:spPr>
      <dgm:t>
        <a:bodyPr/>
        <a:lstStyle/>
        <a:p>
          <a:r>
            <a:rPr lang="cs-CZ" b="1" dirty="0">
              <a:solidFill>
                <a:schemeClr val="tx1"/>
              </a:solidFill>
            </a:rPr>
            <a:t>INFRASTRUKTURA</a:t>
          </a:r>
        </a:p>
        <a:p>
          <a:r>
            <a:rPr lang="cs-CZ" b="1" dirty="0">
              <a:solidFill>
                <a:schemeClr val="tx1"/>
              </a:solidFill>
            </a:rPr>
            <a:t>Cloud-to-</a:t>
          </a:r>
          <a:r>
            <a:rPr lang="cs-CZ" b="1" dirty="0" err="1">
              <a:solidFill>
                <a:schemeClr val="tx1"/>
              </a:solidFill>
            </a:rPr>
            <a:t>Edge</a:t>
          </a:r>
          <a:endParaRPr lang="cs-CZ" b="1" dirty="0">
            <a:solidFill>
              <a:schemeClr val="tx1"/>
            </a:solidFill>
          </a:endParaRPr>
        </a:p>
      </dgm:t>
    </dgm:pt>
    <dgm:pt modelId="{2852500C-4164-4AFA-A0B1-60D9D30C0D0B}" type="parTrans" cxnId="{5974693B-CE75-45E0-AC59-85230CEC6FBE}">
      <dgm:prSet/>
      <dgm:spPr>
        <a:solidFill>
          <a:schemeClr val="bg2">
            <a:lumMod val="95000"/>
          </a:schemeClr>
        </a:solidFill>
      </dgm:spPr>
      <dgm:t>
        <a:bodyPr/>
        <a:lstStyle/>
        <a:p>
          <a:endParaRPr lang="cs-CZ"/>
        </a:p>
      </dgm:t>
    </dgm:pt>
    <dgm:pt modelId="{1F465719-C9B8-4E99-9370-44645D033064}" type="sibTrans" cxnId="{5974693B-CE75-45E0-AC59-85230CEC6FBE}">
      <dgm:prSet/>
      <dgm:spPr/>
      <dgm:t>
        <a:bodyPr/>
        <a:lstStyle/>
        <a:p>
          <a:endParaRPr lang="cs-CZ"/>
        </a:p>
      </dgm:t>
    </dgm:pt>
    <dgm:pt modelId="{C95B58E8-1362-46AA-A1A7-70A4B368859D}">
      <dgm:prSet phldrT="[Text]"/>
      <dgm:spPr>
        <a:solidFill>
          <a:srgbClr val="FF99CC"/>
        </a:solidFill>
        <a:ln w="19050">
          <a:solidFill>
            <a:srgbClr val="A52C85"/>
          </a:solidFill>
        </a:ln>
      </dgm:spPr>
      <dgm:t>
        <a:bodyPr/>
        <a:lstStyle/>
        <a:p>
          <a:r>
            <a:rPr lang="cs-CZ" b="1" dirty="0">
              <a:solidFill>
                <a:schemeClr val="tx1"/>
              </a:solidFill>
            </a:rPr>
            <a:t>DATA CENTRA</a:t>
          </a:r>
        </a:p>
      </dgm:t>
    </dgm:pt>
    <dgm:pt modelId="{FEBB3556-3E4E-476F-9AD6-922AD775D5E8}" type="parTrans" cxnId="{C15EDB7E-A0D7-454D-A7F3-3F8A7EB1053E}">
      <dgm:prSet/>
      <dgm:spPr/>
      <dgm:t>
        <a:bodyPr/>
        <a:lstStyle/>
        <a:p>
          <a:endParaRPr lang="cs-CZ"/>
        </a:p>
      </dgm:t>
    </dgm:pt>
    <dgm:pt modelId="{235782A0-2657-4E26-AABF-726D5AC52CD3}" type="sibTrans" cxnId="{C15EDB7E-A0D7-454D-A7F3-3F8A7EB1053E}">
      <dgm:prSet/>
      <dgm:spPr/>
      <dgm:t>
        <a:bodyPr/>
        <a:lstStyle/>
        <a:p>
          <a:endParaRPr lang="cs-CZ"/>
        </a:p>
      </dgm:t>
    </dgm:pt>
    <dgm:pt modelId="{2CD53645-0139-40C0-B433-AA088E2A8F3C}">
      <dgm:prSet phldrT="[Text]"/>
      <dgm:spPr>
        <a:solidFill>
          <a:srgbClr val="FF99CC"/>
        </a:solidFill>
        <a:ln w="3175">
          <a:solidFill>
            <a:schemeClr val="bg1">
              <a:lumMod val="65000"/>
            </a:schemeClr>
          </a:solidFill>
        </a:ln>
      </dgm:spPr>
      <dgm:t>
        <a:bodyPr/>
        <a:lstStyle/>
        <a:p>
          <a:r>
            <a:rPr lang="cs-CZ" b="1" dirty="0">
              <a:solidFill>
                <a:schemeClr val="tx1"/>
              </a:solidFill>
            </a:rPr>
            <a:t>UMĚLÁ INTELIGENCE</a:t>
          </a:r>
        </a:p>
      </dgm:t>
    </dgm:pt>
    <dgm:pt modelId="{350818E7-EA7E-4C4F-A64F-8DEC5ECC80DB}" type="parTrans" cxnId="{CAD685CB-2EA9-4772-9319-AFBD42F81AC5}">
      <dgm:prSet/>
      <dgm:spPr/>
      <dgm:t>
        <a:bodyPr/>
        <a:lstStyle/>
        <a:p>
          <a:endParaRPr lang="cs-CZ"/>
        </a:p>
      </dgm:t>
    </dgm:pt>
    <dgm:pt modelId="{1ED05D9F-64C2-4C2B-A622-BC0770C54364}" type="sibTrans" cxnId="{CAD685CB-2EA9-4772-9319-AFBD42F81AC5}">
      <dgm:prSet/>
      <dgm:spPr/>
      <dgm:t>
        <a:bodyPr/>
        <a:lstStyle/>
        <a:p>
          <a:endParaRPr lang="cs-CZ"/>
        </a:p>
      </dgm:t>
    </dgm:pt>
    <dgm:pt modelId="{0932E173-7360-4E43-9E32-BFC159F968C8}">
      <dgm:prSet phldrT="[Text]"/>
      <dgm:spPr>
        <a:solidFill>
          <a:srgbClr val="FF99CC"/>
        </a:solidFill>
      </dgm:spPr>
      <dgm:t>
        <a:bodyPr/>
        <a:lstStyle/>
        <a:p>
          <a:r>
            <a:rPr lang="cs-CZ" dirty="0">
              <a:solidFill>
                <a:schemeClr val="tx1"/>
              </a:solidFill>
            </a:rPr>
            <a:t>Platforma            AI-on-</a:t>
          </a:r>
          <a:r>
            <a:rPr lang="cs-CZ" dirty="0" err="1">
              <a:solidFill>
                <a:schemeClr val="tx1"/>
              </a:solidFill>
            </a:rPr>
            <a:t>demand</a:t>
          </a:r>
          <a:endParaRPr lang="cs-CZ" dirty="0">
            <a:solidFill>
              <a:schemeClr val="tx1"/>
            </a:solidFill>
          </a:endParaRPr>
        </a:p>
      </dgm:t>
    </dgm:pt>
    <dgm:pt modelId="{BEC8E5BC-FA66-4CED-A090-D47BCD8A1987}" type="parTrans" cxnId="{86A02F5A-2B50-4ECF-8295-BB4A5CCB52F3}">
      <dgm:prSet/>
      <dgm:spPr/>
      <dgm:t>
        <a:bodyPr/>
        <a:lstStyle/>
        <a:p>
          <a:endParaRPr lang="cs-CZ"/>
        </a:p>
      </dgm:t>
    </dgm:pt>
    <dgm:pt modelId="{8BC7922A-211B-4165-9482-B8C138B2F8AA}" type="sibTrans" cxnId="{86A02F5A-2B50-4ECF-8295-BB4A5CCB52F3}">
      <dgm:prSet/>
      <dgm:spPr/>
      <dgm:t>
        <a:bodyPr/>
        <a:lstStyle/>
        <a:p>
          <a:endParaRPr lang="cs-CZ"/>
        </a:p>
      </dgm:t>
    </dgm:pt>
    <dgm:pt modelId="{B90D5FCB-5BE0-491D-B992-943262F2290A}">
      <dgm:prSet phldrT="[Text]"/>
      <dgm:spPr>
        <a:solidFill>
          <a:srgbClr val="FF99CC"/>
        </a:solidFill>
      </dgm:spPr>
      <dgm:t>
        <a:bodyPr/>
        <a:lstStyle/>
        <a:p>
          <a:r>
            <a:rPr lang="cs-CZ" dirty="0">
              <a:solidFill>
                <a:schemeClr val="tx1"/>
              </a:solidFill>
            </a:rPr>
            <a:t>Procesory  polovodiče</a:t>
          </a:r>
        </a:p>
      </dgm:t>
    </dgm:pt>
    <dgm:pt modelId="{B90D0847-7569-4A4F-AB23-6A6D704DB1A9}" type="parTrans" cxnId="{789C1401-A093-42CE-B28F-60EDC44727BE}">
      <dgm:prSet/>
      <dgm:spPr/>
      <dgm:t>
        <a:bodyPr/>
        <a:lstStyle/>
        <a:p>
          <a:endParaRPr lang="cs-CZ"/>
        </a:p>
      </dgm:t>
    </dgm:pt>
    <dgm:pt modelId="{642E3A0D-F03B-4BCA-929A-390C4D1162C4}" type="sibTrans" cxnId="{789C1401-A093-42CE-B28F-60EDC44727BE}">
      <dgm:prSet/>
      <dgm:spPr/>
      <dgm:t>
        <a:bodyPr/>
        <a:lstStyle/>
        <a:p>
          <a:endParaRPr lang="cs-CZ"/>
        </a:p>
      </dgm:t>
    </dgm:pt>
    <dgm:pt modelId="{27D12EA6-9625-4E8B-B5CB-467FE245536D}">
      <dgm:prSet phldrT="[Text]"/>
      <dgm:spPr>
        <a:solidFill>
          <a:srgbClr val="2DB1A3"/>
        </a:solidFill>
        <a:ln w="3175">
          <a:solidFill>
            <a:schemeClr val="bg1">
              <a:lumMod val="65000"/>
            </a:schemeClr>
          </a:solidFill>
        </a:ln>
      </dgm:spPr>
      <dgm:t>
        <a:bodyPr/>
        <a:lstStyle/>
        <a:p>
          <a:r>
            <a:rPr lang="cs-CZ" b="1" dirty="0">
              <a:solidFill>
                <a:schemeClr val="tx1"/>
              </a:solidFill>
            </a:rPr>
            <a:t>KVANTOVÁ KOMUNIKAČNÍ INFRASTRUKTURA</a:t>
          </a:r>
        </a:p>
      </dgm:t>
    </dgm:pt>
    <dgm:pt modelId="{10BBCAF3-4900-48B5-8BF3-E468DCF5B193}" type="parTrans" cxnId="{1AA6E0BE-0523-427F-B1B9-230A7ED79A1C}">
      <dgm:prSet/>
      <dgm:spPr/>
      <dgm:t>
        <a:bodyPr/>
        <a:lstStyle/>
        <a:p>
          <a:endParaRPr lang="cs-CZ"/>
        </a:p>
      </dgm:t>
    </dgm:pt>
    <dgm:pt modelId="{83F67316-AE3B-4DE8-B050-439B0B7A8080}" type="sibTrans" cxnId="{1AA6E0BE-0523-427F-B1B9-230A7ED79A1C}">
      <dgm:prSet/>
      <dgm:spPr/>
      <dgm:t>
        <a:bodyPr/>
        <a:lstStyle/>
        <a:p>
          <a:endParaRPr lang="cs-CZ"/>
        </a:p>
      </dgm:t>
    </dgm:pt>
    <dgm:pt modelId="{A6893BEC-BD1B-4E9A-B2A1-E16C1E2B8677}">
      <dgm:prSet phldrT="[Text]"/>
      <dgm:spPr>
        <a:ln w="3175">
          <a:solidFill>
            <a:schemeClr val="bg1">
              <a:lumMod val="65000"/>
            </a:schemeClr>
          </a:solidFill>
        </a:ln>
      </dgm:spPr>
      <dgm:t>
        <a:bodyPr/>
        <a:lstStyle/>
        <a:p>
          <a:r>
            <a:rPr lang="cs-CZ" b="1" dirty="0">
              <a:solidFill>
                <a:schemeClr val="tx1"/>
              </a:solidFill>
            </a:rPr>
            <a:t>POKROČILÉ DIGITÁLNÍ DOVEDNOSTI</a:t>
          </a:r>
        </a:p>
      </dgm:t>
    </dgm:pt>
    <dgm:pt modelId="{75DD9668-008A-49B9-9298-BAB79E0BAEF0}" type="parTrans" cxnId="{4C47F8ED-AB8F-4B59-8854-232F732A59FE}">
      <dgm:prSet/>
      <dgm:spPr/>
      <dgm:t>
        <a:bodyPr/>
        <a:lstStyle/>
        <a:p>
          <a:endParaRPr lang="cs-CZ"/>
        </a:p>
      </dgm:t>
    </dgm:pt>
    <dgm:pt modelId="{E864FD60-D372-4B62-A90D-43644F5A15D1}" type="sibTrans" cxnId="{4C47F8ED-AB8F-4B59-8854-232F732A59FE}">
      <dgm:prSet/>
      <dgm:spPr/>
      <dgm:t>
        <a:bodyPr/>
        <a:lstStyle/>
        <a:p>
          <a:endParaRPr lang="cs-CZ"/>
        </a:p>
      </dgm:t>
    </dgm:pt>
    <dgm:pt modelId="{0F536734-9BF6-49D2-A43F-0A53A76CFC93}">
      <dgm:prSet phldrT="[Text]"/>
      <dgm:spPr>
        <a:solidFill>
          <a:srgbClr val="F6D4B8"/>
        </a:solidFill>
        <a:ln w="3175">
          <a:solidFill>
            <a:schemeClr val="bg1">
              <a:lumMod val="65000"/>
            </a:schemeClr>
          </a:solidFill>
        </a:ln>
      </dgm:spPr>
      <dgm:t>
        <a:bodyPr/>
        <a:lstStyle/>
        <a:p>
          <a:r>
            <a:rPr lang="cs-CZ" b="1" dirty="0">
              <a:solidFill>
                <a:schemeClr val="tx1"/>
              </a:solidFill>
            </a:rPr>
            <a:t>DŮVĚRA V DIGITÁLNÍ TRANSFORMACI</a:t>
          </a:r>
        </a:p>
      </dgm:t>
    </dgm:pt>
    <dgm:pt modelId="{26D731E1-6D86-42A9-8E76-E138DC42881B}" type="parTrans" cxnId="{CA2EE71C-A1BC-4D3A-9D98-1D5BDCD9314C}">
      <dgm:prSet/>
      <dgm:spPr/>
      <dgm:t>
        <a:bodyPr/>
        <a:lstStyle/>
        <a:p>
          <a:endParaRPr lang="cs-CZ"/>
        </a:p>
      </dgm:t>
    </dgm:pt>
    <dgm:pt modelId="{177883A0-31BC-4995-9B24-80921B1D6C1D}" type="sibTrans" cxnId="{CA2EE71C-A1BC-4D3A-9D98-1D5BDCD9314C}">
      <dgm:prSet/>
      <dgm:spPr/>
      <dgm:t>
        <a:bodyPr/>
        <a:lstStyle/>
        <a:p>
          <a:endParaRPr lang="cs-CZ"/>
        </a:p>
      </dgm:t>
    </dgm:pt>
    <dgm:pt modelId="{C3C01933-70CA-4638-A77D-5F4C34BDA37E}">
      <dgm:prSet phldrT="[Text]"/>
      <dgm:spPr>
        <a:solidFill>
          <a:srgbClr val="F48E93"/>
        </a:solidFill>
        <a:ln w="3175">
          <a:solidFill>
            <a:schemeClr val="bg1">
              <a:lumMod val="65000"/>
            </a:schemeClr>
          </a:solidFill>
        </a:ln>
      </dgm:spPr>
      <dgm:t>
        <a:bodyPr/>
        <a:lstStyle/>
        <a:p>
          <a:r>
            <a:rPr lang="cs-CZ" b="1" dirty="0">
              <a:solidFill>
                <a:schemeClr val="tx1"/>
              </a:solidFill>
            </a:rPr>
            <a:t>EDIH</a:t>
          </a:r>
        </a:p>
      </dgm:t>
    </dgm:pt>
    <dgm:pt modelId="{BF1B3F47-C134-404A-AC20-318448772FBB}" type="parTrans" cxnId="{439A56E3-147B-41EF-8E58-8D72767CEA76}">
      <dgm:prSet/>
      <dgm:spPr>
        <a:solidFill>
          <a:schemeClr val="bg2">
            <a:lumMod val="95000"/>
          </a:schemeClr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cs-CZ"/>
        </a:p>
      </dgm:t>
    </dgm:pt>
    <dgm:pt modelId="{1106949E-0644-47EB-8FD6-DD9F40DE8EDD}" type="sibTrans" cxnId="{439A56E3-147B-41EF-8E58-8D72767CEA76}">
      <dgm:prSet/>
      <dgm:spPr/>
      <dgm:t>
        <a:bodyPr/>
        <a:lstStyle/>
        <a:p>
          <a:endParaRPr lang="cs-CZ"/>
        </a:p>
      </dgm:t>
    </dgm:pt>
    <dgm:pt modelId="{67947708-3067-421B-AAA3-EAF6E2956554}">
      <dgm:prSet phldrT="[Text]"/>
      <dgm:spPr>
        <a:solidFill>
          <a:srgbClr val="FF99CC"/>
        </a:solidFill>
      </dgm:spPr>
      <dgm:t>
        <a:bodyPr/>
        <a:lstStyle/>
        <a:p>
          <a:r>
            <a:rPr lang="cs-CZ" dirty="0">
              <a:solidFill>
                <a:schemeClr val="tx1"/>
              </a:solidFill>
            </a:rPr>
            <a:t>Průmyslová data </a:t>
          </a:r>
          <a:r>
            <a:rPr lang="cs-CZ" dirty="0" err="1">
              <a:solidFill>
                <a:schemeClr val="tx1"/>
              </a:solidFill>
            </a:rPr>
            <a:t>Cloud</a:t>
          </a:r>
          <a:r>
            <a:rPr lang="cs-CZ" dirty="0">
              <a:solidFill>
                <a:schemeClr val="tx1"/>
              </a:solidFill>
            </a:rPr>
            <a:t> </a:t>
          </a:r>
          <a:r>
            <a:rPr lang="cs-CZ" dirty="0" err="1">
              <a:solidFill>
                <a:schemeClr val="tx1"/>
              </a:solidFill>
            </a:rPr>
            <a:t>Edge</a:t>
          </a:r>
          <a:endParaRPr lang="cs-CZ" dirty="0">
            <a:solidFill>
              <a:schemeClr val="tx1"/>
            </a:solidFill>
          </a:endParaRPr>
        </a:p>
      </dgm:t>
    </dgm:pt>
    <dgm:pt modelId="{41522A3B-E45F-48E9-BC56-C5D1085256A9}" type="parTrans" cxnId="{6D656EA6-4F00-4D7B-8DAD-973E873C73D0}">
      <dgm:prSet/>
      <dgm:spPr/>
      <dgm:t>
        <a:bodyPr/>
        <a:lstStyle/>
        <a:p>
          <a:endParaRPr lang="cs-CZ"/>
        </a:p>
      </dgm:t>
    </dgm:pt>
    <dgm:pt modelId="{F34D6510-3C1A-486D-8C9C-2AB7E8EC34F7}" type="sibTrans" cxnId="{6D656EA6-4F00-4D7B-8DAD-973E873C73D0}">
      <dgm:prSet/>
      <dgm:spPr/>
      <dgm:t>
        <a:bodyPr/>
        <a:lstStyle/>
        <a:p>
          <a:endParaRPr lang="cs-CZ"/>
        </a:p>
      </dgm:t>
    </dgm:pt>
    <dgm:pt modelId="{FF00505C-8864-443B-9D92-1FD3DE8705EA}">
      <dgm:prSet phldrT="[Text]"/>
      <dgm:spPr>
        <a:solidFill>
          <a:srgbClr val="FCEAF9"/>
        </a:solidFill>
        <a:ln w="19050">
          <a:solidFill>
            <a:srgbClr val="A52C85"/>
          </a:solidFill>
        </a:ln>
      </dgm:spPr>
      <dgm:t>
        <a:bodyPr/>
        <a:lstStyle/>
        <a:p>
          <a:r>
            <a:rPr lang="cs-CZ" dirty="0">
              <a:solidFill>
                <a:schemeClr val="tx1"/>
              </a:solidFill>
            </a:rPr>
            <a:t>Zemědělství</a:t>
          </a:r>
        </a:p>
      </dgm:t>
    </dgm:pt>
    <dgm:pt modelId="{FA6DB7B3-6DDF-4414-AE38-641D66180AE9}" type="parTrans" cxnId="{F9BFAFCE-D8EB-4A7F-8BF0-3F2CB7813A3F}">
      <dgm:prSet/>
      <dgm:spPr/>
      <dgm:t>
        <a:bodyPr/>
        <a:lstStyle/>
        <a:p>
          <a:endParaRPr lang="cs-CZ"/>
        </a:p>
      </dgm:t>
    </dgm:pt>
    <dgm:pt modelId="{29C754E1-FCA9-454C-91D5-84EADF30870E}" type="sibTrans" cxnId="{F9BFAFCE-D8EB-4A7F-8BF0-3F2CB7813A3F}">
      <dgm:prSet/>
      <dgm:spPr/>
      <dgm:t>
        <a:bodyPr/>
        <a:lstStyle/>
        <a:p>
          <a:endParaRPr lang="cs-CZ"/>
        </a:p>
      </dgm:t>
    </dgm:pt>
    <dgm:pt modelId="{8A3E7FE1-4F28-4664-B594-FE7EC6807226}">
      <dgm:prSet phldrT="[Text]"/>
      <dgm:spPr>
        <a:solidFill>
          <a:srgbClr val="FF99CC"/>
        </a:solidFill>
        <a:ln w="19050">
          <a:solidFill>
            <a:srgbClr val="A52C85"/>
          </a:solidFill>
        </a:ln>
      </dgm:spPr>
      <dgm:t>
        <a:bodyPr/>
        <a:lstStyle/>
        <a:p>
          <a:r>
            <a:rPr lang="cs-CZ" dirty="0">
              <a:solidFill>
                <a:schemeClr val="tx1"/>
              </a:solidFill>
            </a:rPr>
            <a:t>Green </a:t>
          </a:r>
          <a:r>
            <a:rPr lang="cs-CZ" dirty="0" err="1">
              <a:solidFill>
                <a:schemeClr val="tx1"/>
              </a:solidFill>
            </a:rPr>
            <a:t>Deal</a:t>
          </a:r>
          <a:endParaRPr lang="cs-CZ" dirty="0">
            <a:solidFill>
              <a:schemeClr val="tx1"/>
            </a:solidFill>
          </a:endParaRPr>
        </a:p>
      </dgm:t>
    </dgm:pt>
    <dgm:pt modelId="{A534D55E-DDE4-41B7-9B4B-E8FAB061A3AF}" type="parTrans" cxnId="{A5E30319-C597-4482-B836-AA6AF4805622}">
      <dgm:prSet/>
      <dgm:spPr/>
      <dgm:t>
        <a:bodyPr/>
        <a:lstStyle/>
        <a:p>
          <a:endParaRPr lang="cs-CZ"/>
        </a:p>
      </dgm:t>
    </dgm:pt>
    <dgm:pt modelId="{ED82AE60-B112-4086-BA25-05CB4E63D73C}" type="sibTrans" cxnId="{A5E30319-C597-4482-B836-AA6AF4805622}">
      <dgm:prSet/>
      <dgm:spPr/>
      <dgm:t>
        <a:bodyPr/>
        <a:lstStyle/>
        <a:p>
          <a:endParaRPr lang="cs-CZ"/>
        </a:p>
      </dgm:t>
    </dgm:pt>
    <dgm:pt modelId="{75C18633-09FD-4793-91CF-45BF3DEFD1EB}">
      <dgm:prSet phldrT="[Text]"/>
      <dgm:spPr>
        <a:solidFill>
          <a:srgbClr val="FF99CC"/>
        </a:solidFill>
        <a:ln w="19050">
          <a:solidFill>
            <a:srgbClr val="A52C85"/>
          </a:solidFill>
        </a:ln>
      </dgm:spPr>
      <dgm:t>
        <a:bodyPr/>
        <a:lstStyle/>
        <a:p>
          <a:r>
            <a:rPr lang="cs-CZ" dirty="0">
              <a:solidFill>
                <a:schemeClr val="tx1"/>
              </a:solidFill>
            </a:rPr>
            <a:t>Inteligentní komunity</a:t>
          </a:r>
        </a:p>
      </dgm:t>
    </dgm:pt>
    <dgm:pt modelId="{8484861B-F6E2-4DB8-A50A-E21BDDF03C6D}" type="sibTrans" cxnId="{191C47BB-ADCE-4B2D-9AE5-9B362391A7C8}">
      <dgm:prSet/>
      <dgm:spPr/>
      <dgm:t>
        <a:bodyPr/>
        <a:lstStyle/>
        <a:p>
          <a:endParaRPr lang="cs-CZ"/>
        </a:p>
      </dgm:t>
    </dgm:pt>
    <dgm:pt modelId="{5CE1A9AC-0673-4A27-9CE3-AD54A672CD0E}" type="parTrans" cxnId="{191C47BB-ADCE-4B2D-9AE5-9B362391A7C8}">
      <dgm:prSet/>
      <dgm:spPr/>
      <dgm:t>
        <a:bodyPr/>
        <a:lstStyle/>
        <a:p>
          <a:endParaRPr lang="cs-CZ"/>
        </a:p>
      </dgm:t>
    </dgm:pt>
    <dgm:pt modelId="{C7E3C8E3-3FBE-47E6-A65D-F191C57F9AA3}">
      <dgm:prSet phldrT="[Text]"/>
      <dgm:spPr>
        <a:solidFill>
          <a:srgbClr val="FCEAF9"/>
        </a:solidFill>
        <a:ln w="19050">
          <a:solidFill>
            <a:srgbClr val="A52C85"/>
          </a:solidFill>
        </a:ln>
      </dgm:spPr>
      <dgm:t>
        <a:bodyPr/>
        <a:lstStyle/>
        <a:p>
          <a:r>
            <a:rPr lang="cs-CZ" dirty="0">
              <a:solidFill>
                <a:schemeClr val="tx1"/>
              </a:solidFill>
            </a:rPr>
            <a:t>Mobilita</a:t>
          </a:r>
        </a:p>
      </dgm:t>
    </dgm:pt>
    <dgm:pt modelId="{BC8F3C09-8957-4E4D-9F60-9E6E13748051}" type="sibTrans" cxnId="{7ECF19B3-E48F-4D4E-8D7F-1B32C309F372}">
      <dgm:prSet/>
      <dgm:spPr/>
      <dgm:t>
        <a:bodyPr/>
        <a:lstStyle/>
        <a:p>
          <a:endParaRPr lang="cs-CZ"/>
        </a:p>
      </dgm:t>
    </dgm:pt>
    <dgm:pt modelId="{C3D7277B-B9A7-4865-98F7-F5C86351973D}" type="parTrans" cxnId="{7ECF19B3-E48F-4D4E-8D7F-1B32C309F372}">
      <dgm:prSet/>
      <dgm:spPr/>
      <dgm:t>
        <a:bodyPr/>
        <a:lstStyle/>
        <a:p>
          <a:endParaRPr lang="cs-CZ"/>
        </a:p>
      </dgm:t>
    </dgm:pt>
    <dgm:pt modelId="{3B309989-6E84-4A76-94B1-DE208A803F21}">
      <dgm:prSet phldrT="[Text]"/>
      <dgm:spPr>
        <a:solidFill>
          <a:srgbClr val="FF99CC"/>
        </a:solidFill>
        <a:ln w="19050">
          <a:solidFill>
            <a:srgbClr val="A52C85"/>
          </a:solidFill>
        </a:ln>
      </dgm:spPr>
      <dgm:t>
        <a:bodyPr/>
        <a:lstStyle/>
        <a:p>
          <a:r>
            <a:rPr lang="cs-CZ" dirty="0">
              <a:solidFill>
                <a:schemeClr val="tx1"/>
              </a:solidFill>
            </a:rPr>
            <a:t>Výroba</a:t>
          </a:r>
        </a:p>
      </dgm:t>
    </dgm:pt>
    <dgm:pt modelId="{03F2525E-3941-4F8B-BD10-6C0A4E2121D0}" type="parTrans" cxnId="{05F1B1B7-BEA3-45B9-A374-DD885D3B3DD9}">
      <dgm:prSet/>
      <dgm:spPr/>
      <dgm:t>
        <a:bodyPr/>
        <a:lstStyle/>
        <a:p>
          <a:endParaRPr lang="cs-CZ"/>
        </a:p>
      </dgm:t>
    </dgm:pt>
    <dgm:pt modelId="{AFBC1CEE-029C-4952-BDE4-A2B7E6E5ED0C}" type="sibTrans" cxnId="{05F1B1B7-BEA3-45B9-A374-DD885D3B3DD9}">
      <dgm:prSet/>
      <dgm:spPr/>
      <dgm:t>
        <a:bodyPr/>
        <a:lstStyle/>
        <a:p>
          <a:endParaRPr lang="cs-CZ"/>
        </a:p>
      </dgm:t>
    </dgm:pt>
    <dgm:pt modelId="{7A71F381-7FE9-4617-8AA7-BA4B0044E04B}">
      <dgm:prSet phldrT="[Text]"/>
      <dgm:spPr>
        <a:solidFill>
          <a:srgbClr val="FCEAF9"/>
        </a:solidFill>
        <a:ln w="19050">
          <a:solidFill>
            <a:srgbClr val="A52C85"/>
          </a:solidFill>
        </a:ln>
      </dgm:spPr>
      <dgm:t>
        <a:bodyPr/>
        <a:lstStyle/>
        <a:p>
          <a:r>
            <a:rPr lang="cs-CZ" dirty="0">
              <a:solidFill>
                <a:schemeClr val="tx1"/>
              </a:solidFill>
            </a:rPr>
            <a:t>Cestovní ruch</a:t>
          </a:r>
        </a:p>
      </dgm:t>
    </dgm:pt>
    <dgm:pt modelId="{B188BECF-1CEF-40EB-8300-3127A18AC279}" type="parTrans" cxnId="{D2414EB2-EE6F-4E10-8BB8-5FF79B3E3CBA}">
      <dgm:prSet/>
      <dgm:spPr/>
      <dgm:t>
        <a:bodyPr/>
        <a:lstStyle/>
        <a:p>
          <a:endParaRPr lang="cs-CZ"/>
        </a:p>
      </dgm:t>
    </dgm:pt>
    <dgm:pt modelId="{7113B912-AFD3-48EB-8C6F-5AE35D7BEC13}" type="sibTrans" cxnId="{D2414EB2-EE6F-4E10-8BB8-5FF79B3E3CBA}">
      <dgm:prSet/>
      <dgm:spPr/>
      <dgm:t>
        <a:bodyPr/>
        <a:lstStyle/>
        <a:p>
          <a:endParaRPr lang="cs-CZ"/>
        </a:p>
      </dgm:t>
    </dgm:pt>
    <dgm:pt modelId="{331067A5-1D28-4517-B659-9C9CC9720315}">
      <dgm:prSet phldrT="[Text]"/>
      <dgm:spPr>
        <a:solidFill>
          <a:srgbClr val="FF99CC"/>
        </a:solidFill>
        <a:ln w="19050">
          <a:solidFill>
            <a:srgbClr val="A52C85"/>
          </a:solidFill>
        </a:ln>
      </dgm:spPr>
      <dgm:t>
        <a:bodyPr/>
        <a:lstStyle/>
        <a:p>
          <a:r>
            <a:rPr lang="cs-CZ" dirty="0">
              <a:solidFill>
                <a:schemeClr val="tx1"/>
              </a:solidFill>
            </a:rPr>
            <a:t>Centrum  podpory</a:t>
          </a:r>
        </a:p>
      </dgm:t>
    </dgm:pt>
    <dgm:pt modelId="{3BC6BBCD-17B2-434B-BC4D-C25B02B4CF47}" type="parTrans" cxnId="{91525F08-AC9C-4C14-9331-7C8F72F922E0}">
      <dgm:prSet/>
      <dgm:spPr/>
      <dgm:t>
        <a:bodyPr/>
        <a:lstStyle/>
        <a:p>
          <a:endParaRPr lang="cs-CZ"/>
        </a:p>
      </dgm:t>
    </dgm:pt>
    <dgm:pt modelId="{894F1EEC-9E19-492B-A731-A852B3912BC1}" type="sibTrans" cxnId="{91525F08-AC9C-4C14-9331-7C8F72F922E0}">
      <dgm:prSet/>
      <dgm:spPr/>
      <dgm:t>
        <a:bodyPr/>
        <a:lstStyle/>
        <a:p>
          <a:endParaRPr lang="cs-CZ"/>
        </a:p>
      </dgm:t>
    </dgm:pt>
    <dgm:pt modelId="{0D28C803-BDF7-4EB0-8E64-997BB94D8E81}">
      <dgm:prSet phldrT="[Text]"/>
      <dgm:spPr>
        <a:solidFill>
          <a:srgbClr val="FF99CC"/>
        </a:solidFill>
        <a:ln w="19050">
          <a:noFill/>
        </a:ln>
      </dgm:spPr>
      <dgm:t>
        <a:bodyPr/>
        <a:lstStyle/>
        <a:p>
          <a:r>
            <a:rPr lang="cs-CZ" dirty="0">
              <a:solidFill>
                <a:schemeClr val="tx1"/>
              </a:solidFill>
            </a:rPr>
            <a:t>TEF </a:t>
          </a:r>
          <a:r>
            <a:rPr lang="cs-CZ" dirty="0" err="1">
              <a:solidFill>
                <a:schemeClr val="tx1"/>
              </a:solidFill>
            </a:rPr>
            <a:t>Edge</a:t>
          </a:r>
          <a:r>
            <a:rPr lang="cs-CZ" dirty="0">
              <a:solidFill>
                <a:schemeClr val="tx1"/>
              </a:solidFill>
            </a:rPr>
            <a:t> AI</a:t>
          </a:r>
        </a:p>
      </dgm:t>
    </dgm:pt>
    <dgm:pt modelId="{A553230B-9CCF-498A-9298-8824DDC2F00D}" type="parTrans" cxnId="{C285F970-E0EA-422E-8BB6-DA87E5957AE8}">
      <dgm:prSet/>
      <dgm:spPr/>
      <dgm:t>
        <a:bodyPr/>
        <a:lstStyle/>
        <a:p>
          <a:endParaRPr lang="cs-CZ"/>
        </a:p>
      </dgm:t>
    </dgm:pt>
    <dgm:pt modelId="{3CC5D3B6-8F2A-458D-BCC6-E769301014E5}" type="sibTrans" cxnId="{C285F970-E0EA-422E-8BB6-DA87E5957AE8}">
      <dgm:prSet/>
      <dgm:spPr/>
      <dgm:t>
        <a:bodyPr/>
        <a:lstStyle/>
        <a:p>
          <a:endParaRPr lang="cs-CZ"/>
        </a:p>
      </dgm:t>
    </dgm:pt>
    <dgm:pt modelId="{C1F26A00-A2CC-4D9E-BE8E-F514127AD593}">
      <dgm:prSet phldrT="[Text]"/>
      <dgm:spPr>
        <a:solidFill>
          <a:srgbClr val="2DB1A3"/>
        </a:solidFill>
      </dgm:spPr>
      <dgm:t>
        <a:bodyPr/>
        <a:lstStyle/>
        <a:p>
          <a:r>
            <a:rPr lang="cs-CZ" dirty="0">
              <a:solidFill>
                <a:schemeClr val="tx1"/>
              </a:solidFill>
            </a:rPr>
            <a:t>Infrastruktura pro testování               a certifikaci</a:t>
          </a:r>
        </a:p>
      </dgm:t>
    </dgm:pt>
    <dgm:pt modelId="{335D2C8F-C430-4286-BA62-EF961FC29DEA}" type="parTrans" cxnId="{561E4AE3-E5DF-4DF8-8BA1-F8785C61E4CF}">
      <dgm:prSet/>
      <dgm:spPr/>
      <dgm:t>
        <a:bodyPr/>
        <a:lstStyle/>
        <a:p>
          <a:endParaRPr lang="cs-CZ"/>
        </a:p>
      </dgm:t>
    </dgm:pt>
    <dgm:pt modelId="{6A997E7A-94E4-4B65-A54C-E1D1B766A64A}" type="sibTrans" cxnId="{561E4AE3-E5DF-4DF8-8BA1-F8785C61E4CF}">
      <dgm:prSet/>
      <dgm:spPr/>
      <dgm:t>
        <a:bodyPr/>
        <a:lstStyle/>
        <a:p>
          <a:endParaRPr lang="cs-CZ"/>
        </a:p>
      </dgm:t>
    </dgm:pt>
    <dgm:pt modelId="{AE12FAEF-46F2-4F20-BA28-BAB6C1BDFD38}">
      <dgm:prSet phldrT="[Text]"/>
      <dgm:spPr>
        <a:solidFill>
          <a:srgbClr val="2DB1A3"/>
        </a:solidFill>
      </dgm:spPr>
      <dgm:t>
        <a:bodyPr/>
        <a:lstStyle/>
        <a:p>
          <a:r>
            <a:rPr lang="cs-CZ" dirty="0">
              <a:solidFill>
                <a:schemeClr val="tx1"/>
              </a:solidFill>
            </a:rPr>
            <a:t>Vnitrostátní systémy a sítě</a:t>
          </a:r>
        </a:p>
      </dgm:t>
    </dgm:pt>
    <dgm:pt modelId="{A5145395-F66D-4C56-B7E5-C1F1B1B1C014}" type="parTrans" cxnId="{CFFE869E-AD29-42DF-A70D-2DC97E0B8C15}">
      <dgm:prSet/>
      <dgm:spPr/>
      <dgm:t>
        <a:bodyPr/>
        <a:lstStyle/>
        <a:p>
          <a:endParaRPr lang="cs-CZ"/>
        </a:p>
      </dgm:t>
    </dgm:pt>
    <dgm:pt modelId="{F3B476E8-1877-4D56-9BA0-51A6EEAE01C0}" type="sibTrans" cxnId="{CFFE869E-AD29-42DF-A70D-2DC97E0B8C15}">
      <dgm:prSet/>
      <dgm:spPr/>
      <dgm:t>
        <a:bodyPr/>
        <a:lstStyle/>
        <a:p>
          <a:endParaRPr lang="cs-CZ"/>
        </a:p>
      </dgm:t>
    </dgm:pt>
    <dgm:pt modelId="{FC32D217-DCF6-49CF-9FFE-77D6A282819A}">
      <dgm:prSet phldrT="[Text]"/>
      <dgm:spPr>
        <a:solidFill>
          <a:srgbClr val="2DB1A3"/>
        </a:solidFill>
      </dgm:spPr>
      <dgm:t>
        <a:bodyPr/>
        <a:lstStyle/>
        <a:p>
          <a:r>
            <a:rPr lang="cs-CZ" dirty="0">
              <a:solidFill>
                <a:schemeClr val="tx1"/>
              </a:solidFill>
            </a:rPr>
            <a:t>Ekosystém EU  pro bezpečné technologie</a:t>
          </a:r>
        </a:p>
      </dgm:t>
    </dgm:pt>
    <dgm:pt modelId="{E5EBC63D-EAF9-4684-AB8E-359F81BBAEC2}" type="parTrans" cxnId="{75B28B5E-C356-4AA5-BCD8-2775FEAA7BC0}">
      <dgm:prSet/>
      <dgm:spPr/>
      <dgm:t>
        <a:bodyPr/>
        <a:lstStyle/>
        <a:p>
          <a:endParaRPr lang="cs-CZ"/>
        </a:p>
      </dgm:t>
    </dgm:pt>
    <dgm:pt modelId="{DEFF6437-B102-4B0B-9A42-8820B0C93C22}" type="sibTrans" cxnId="{75B28B5E-C356-4AA5-BCD8-2775FEAA7BC0}">
      <dgm:prSet/>
      <dgm:spPr/>
      <dgm:t>
        <a:bodyPr/>
        <a:lstStyle/>
        <a:p>
          <a:endParaRPr lang="cs-CZ"/>
        </a:p>
      </dgm:t>
    </dgm:pt>
    <dgm:pt modelId="{385C466F-40B3-4061-887F-DA22370B0098}">
      <dgm:prSet phldrT="[Text]"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Vzdělávací programy</a:t>
          </a:r>
        </a:p>
      </dgm:t>
    </dgm:pt>
    <dgm:pt modelId="{568E9585-123B-4433-BBBF-C05996E96D21}" type="parTrans" cxnId="{72667B27-2E27-4EE9-B25C-8D400A687376}">
      <dgm:prSet/>
      <dgm:spPr/>
      <dgm:t>
        <a:bodyPr/>
        <a:lstStyle/>
        <a:p>
          <a:endParaRPr lang="cs-CZ"/>
        </a:p>
      </dgm:t>
    </dgm:pt>
    <dgm:pt modelId="{12EBEE4C-557F-4E9D-BA8F-317B5ADBD781}" type="sibTrans" cxnId="{72667B27-2E27-4EE9-B25C-8D400A687376}">
      <dgm:prSet/>
      <dgm:spPr/>
      <dgm:t>
        <a:bodyPr/>
        <a:lstStyle/>
        <a:p>
          <a:endParaRPr lang="cs-CZ"/>
        </a:p>
      </dgm:t>
    </dgm:pt>
    <dgm:pt modelId="{E9060085-68E1-4568-BBFE-52C74D2C9B94}">
      <dgm:prSet phldrT="[Text]"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Analýza</a:t>
          </a:r>
        </a:p>
      </dgm:t>
    </dgm:pt>
    <dgm:pt modelId="{136948D6-F9CD-4080-88DF-BEA0F445D0BA}" type="parTrans" cxnId="{9E5C0A47-8A28-4283-BF1E-2F2A1DD06262}">
      <dgm:prSet/>
      <dgm:spPr/>
      <dgm:t>
        <a:bodyPr/>
        <a:lstStyle/>
        <a:p>
          <a:endParaRPr lang="cs-CZ"/>
        </a:p>
      </dgm:t>
    </dgm:pt>
    <dgm:pt modelId="{83A22E43-C2A9-4CA7-9FC9-2C8750E6E30B}" type="sibTrans" cxnId="{9E5C0A47-8A28-4283-BF1E-2F2A1DD06262}">
      <dgm:prSet/>
      <dgm:spPr/>
      <dgm:t>
        <a:bodyPr/>
        <a:lstStyle/>
        <a:p>
          <a:endParaRPr lang="cs-CZ"/>
        </a:p>
      </dgm:t>
    </dgm:pt>
    <dgm:pt modelId="{47AF157D-8E4C-47E3-831F-A8DF23F57486}">
      <dgm:prSet phldrT="[Text]"/>
      <dgm:spPr>
        <a:solidFill>
          <a:srgbClr val="FCFBDD"/>
        </a:solidFill>
        <a:ln w="19050">
          <a:solidFill>
            <a:srgbClr val="F1BB8F"/>
          </a:solidFill>
        </a:ln>
      </dgm:spPr>
      <dgm:t>
        <a:bodyPr/>
        <a:lstStyle/>
        <a:p>
          <a:r>
            <a:rPr lang="cs-CZ" dirty="0">
              <a:solidFill>
                <a:schemeClr val="tx1"/>
              </a:solidFill>
            </a:rPr>
            <a:t>Observatoř digitálních médií EDMO</a:t>
          </a:r>
        </a:p>
      </dgm:t>
    </dgm:pt>
    <dgm:pt modelId="{D8115998-E438-442D-BBA7-2729B389CBF6}" type="parTrans" cxnId="{7520BAD9-212F-46C5-BC4E-A089B9B46BCE}">
      <dgm:prSet/>
      <dgm:spPr/>
      <dgm:t>
        <a:bodyPr/>
        <a:lstStyle/>
        <a:p>
          <a:endParaRPr lang="cs-CZ"/>
        </a:p>
      </dgm:t>
    </dgm:pt>
    <dgm:pt modelId="{8191BF78-001E-4410-BED4-2B0CE9128122}" type="sibTrans" cxnId="{7520BAD9-212F-46C5-BC4E-A089B9B46BCE}">
      <dgm:prSet/>
      <dgm:spPr/>
      <dgm:t>
        <a:bodyPr/>
        <a:lstStyle/>
        <a:p>
          <a:endParaRPr lang="cs-CZ"/>
        </a:p>
      </dgm:t>
    </dgm:pt>
    <dgm:pt modelId="{BC38B3E9-18DC-49D7-A733-B15C0094D9D5}">
      <dgm:prSet phldrT="[Text]"/>
      <dgm:spPr>
        <a:solidFill>
          <a:srgbClr val="F6D4B8"/>
        </a:solidFill>
      </dgm:spPr>
      <dgm:t>
        <a:bodyPr/>
        <a:lstStyle/>
        <a:p>
          <a:r>
            <a:rPr lang="cs-CZ" dirty="0">
              <a:solidFill>
                <a:schemeClr val="tx1"/>
              </a:solidFill>
            </a:rPr>
            <a:t>Nový evropský </a:t>
          </a:r>
          <a:r>
            <a:rPr lang="cs-CZ" dirty="0" err="1">
              <a:solidFill>
                <a:schemeClr val="tx1"/>
              </a:solidFill>
            </a:rPr>
            <a:t>Bauhaus</a:t>
          </a:r>
          <a:endParaRPr lang="cs-CZ" dirty="0">
            <a:solidFill>
              <a:schemeClr val="tx1"/>
            </a:solidFill>
          </a:endParaRPr>
        </a:p>
      </dgm:t>
    </dgm:pt>
    <dgm:pt modelId="{821F7642-8B5C-4DCD-8C1E-AB5FC3B91513}" type="parTrans" cxnId="{3728B6C8-C3CA-4D73-8D4A-3367F26E7318}">
      <dgm:prSet/>
      <dgm:spPr/>
      <dgm:t>
        <a:bodyPr/>
        <a:lstStyle/>
        <a:p>
          <a:endParaRPr lang="cs-CZ"/>
        </a:p>
      </dgm:t>
    </dgm:pt>
    <dgm:pt modelId="{4F7F4DBF-4AE8-48FF-A524-9EDA650C4A58}" type="sibTrans" cxnId="{3728B6C8-C3CA-4D73-8D4A-3367F26E7318}">
      <dgm:prSet/>
      <dgm:spPr/>
      <dgm:t>
        <a:bodyPr/>
        <a:lstStyle/>
        <a:p>
          <a:endParaRPr lang="cs-CZ"/>
        </a:p>
      </dgm:t>
    </dgm:pt>
    <dgm:pt modelId="{26C16825-43BD-4150-8443-567977BABFC1}">
      <dgm:prSet phldrT="[Text]"/>
      <dgm:spPr>
        <a:solidFill>
          <a:srgbClr val="F6D4B8"/>
        </a:solidFill>
      </dgm:spPr>
      <dgm:t>
        <a:bodyPr/>
        <a:lstStyle/>
        <a:p>
          <a:r>
            <a:rPr lang="cs-CZ" dirty="0">
              <a:solidFill>
                <a:schemeClr val="tx1"/>
              </a:solidFill>
            </a:rPr>
            <a:t>Komunita      Living-in.eu</a:t>
          </a:r>
        </a:p>
      </dgm:t>
    </dgm:pt>
    <dgm:pt modelId="{FAB29239-25DB-4278-9819-3254A0935DC3}" type="parTrans" cxnId="{65646C68-49C8-4425-891D-51E4A75600D1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endParaRPr lang="cs-CZ"/>
        </a:p>
      </dgm:t>
    </dgm:pt>
    <dgm:pt modelId="{5E90814E-36FE-43F9-98B6-BEBCA0B07EF9}" type="sibTrans" cxnId="{65646C68-49C8-4425-891D-51E4A75600D1}">
      <dgm:prSet/>
      <dgm:spPr/>
      <dgm:t>
        <a:bodyPr/>
        <a:lstStyle/>
        <a:p>
          <a:endParaRPr lang="cs-CZ"/>
        </a:p>
      </dgm:t>
    </dgm:pt>
    <dgm:pt modelId="{4B52C381-35A7-4DA8-A784-0574EC9A41D9}">
      <dgm:prSet phldrT="[Text]"/>
      <dgm:spPr>
        <a:solidFill>
          <a:srgbClr val="F6D4B8"/>
        </a:solidFill>
      </dgm:spPr>
      <dgm:t>
        <a:bodyPr/>
        <a:lstStyle/>
        <a:p>
          <a:r>
            <a:rPr lang="cs-CZ" dirty="0">
              <a:solidFill>
                <a:schemeClr val="tx1"/>
              </a:solidFill>
            </a:rPr>
            <a:t>Digitální řešení</a:t>
          </a:r>
        </a:p>
        <a:p>
          <a:r>
            <a:rPr lang="cs-CZ" dirty="0">
              <a:solidFill>
                <a:schemeClr val="tx1"/>
              </a:solidFill>
            </a:rPr>
            <a:t> ve zdravotní péči</a:t>
          </a:r>
        </a:p>
      </dgm:t>
    </dgm:pt>
    <dgm:pt modelId="{0EC0648D-67B9-4A87-8F7A-D6D2C23FF95A}" type="parTrans" cxnId="{75B2F741-5D1D-446A-A130-07B4D7348C1C}">
      <dgm:prSet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cs-CZ"/>
        </a:p>
      </dgm:t>
    </dgm:pt>
    <dgm:pt modelId="{B4340EEC-1A5D-4D63-B04D-E668A2011803}" type="sibTrans" cxnId="{75B2F741-5D1D-446A-A130-07B4D7348C1C}">
      <dgm:prSet/>
      <dgm:spPr/>
      <dgm:t>
        <a:bodyPr/>
        <a:lstStyle/>
        <a:p>
          <a:endParaRPr lang="cs-CZ"/>
        </a:p>
      </dgm:t>
    </dgm:pt>
    <dgm:pt modelId="{73916EBB-1320-40ED-916B-EE8C0E483031}">
      <dgm:prSet phldrT="[Text]"/>
      <dgm:spPr>
        <a:solidFill>
          <a:srgbClr val="FCFBDD"/>
        </a:solidFill>
        <a:ln w="19050">
          <a:solidFill>
            <a:srgbClr val="F1BB8F"/>
          </a:solidFill>
        </a:ln>
      </dgm:spPr>
      <dgm:t>
        <a:bodyPr/>
        <a:lstStyle/>
        <a:p>
          <a:r>
            <a:rPr lang="cs-CZ" dirty="0">
              <a:solidFill>
                <a:schemeClr val="tx1"/>
              </a:solidFill>
            </a:rPr>
            <a:t>Centra bezpečnějšího internetu</a:t>
          </a:r>
        </a:p>
      </dgm:t>
    </dgm:pt>
    <dgm:pt modelId="{039808FD-42EB-4CCE-BC1D-13683F696C82}" type="parTrans" cxnId="{C22BD6D8-1496-4957-B710-877E73691838}">
      <dgm:prSet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cs-CZ"/>
        </a:p>
      </dgm:t>
    </dgm:pt>
    <dgm:pt modelId="{74B5AA0B-3F17-4C42-A9F9-1166A4CF37EF}" type="sibTrans" cxnId="{C22BD6D8-1496-4957-B710-877E73691838}">
      <dgm:prSet/>
      <dgm:spPr/>
      <dgm:t>
        <a:bodyPr/>
        <a:lstStyle/>
        <a:p>
          <a:endParaRPr lang="cs-CZ"/>
        </a:p>
      </dgm:t>
    </dgm:pt>
    <dgm:pt modelId="{A3A52AD0-94DC-4D0B-80A1-57F8A75BBB7D}">
      <dgm:prSet phldrT="[Text]"/>
      <dgm:spPr>
        <a:solidFill>
          <a:srgbClr val="FCFBDD"/>
        </a:solidFill>
        <a:ln w="19050">
          <a:solidFill>
            <a:srgbClr val="F1BB8F"/>
          </a:solidFill>
        </a:ln>
      </dgm:spPr>
      <dgm:t>
        <a:bodyPr/>
        <a:lstStyle/>
        <a:p>
          <a:r>
            <a:rPr lang="cs-CZ" dirty="0">
              <a:solidFill>
                <a:schemeClr val="tx1"/>
              </a:solidFill>
            </a:rPr>
            <a:t>Výměna dat         e-justice</a:t>
          </a:r>
        </a:p>
      </dgm:t>
    </dgm:pt>
    <dgm:pt modelId="{72C664FD-3FC1-42FD-8AA0-E94B2E788D27}" type="parTrans" cxnId="{5B3A4A17-59D6-4EAA-91A3-869AEEC604A5}">
      <dgm:prSet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cs-CZ"/>
        </a:p>
      </dgm:t>
    </dgm:pt>
    <dgm:pt modelId="{8F09377C-8537-49C4-A56F-540D8050FA20}" type="sibTrans" cxnId="{5B3A4A17-59D6-4EAA-91A3-869AEEC604A5}">
      <dgm:prSet/>
      <dgm:spPr/>
      <dgm:t>
        <a:bodyPr/>
        <a:lstStyle/>
        <a:p>
          <a:endParaRPr lang="cs-CZ"/>
        </a:p>
      </dgm:t>
    </dgm:pt>
    <dgm:pt modelId="{788BE85C-C269-4F85-A649-6B0B035728B6}">
      <dgm:prSet phldrT="[Text]"/>
      <dgm:spPr>
        <a:solidFill>
          <a:srgbClr val="F6D4B8"/>
        </a:solidFill>
      </dgm:spPr>
      <dgm:t>
        <a:bodyPr/>
        <a:lstStyle/>
        <a:p>
          <a:r>
            <a:rPr lang="cs-CZ" dirty="0">
              <a:solidFill>
                <a:schemeClr val="tx1"/>
              </a:solidFill>
            </a:rPr>
            <a:t>Digitální dvojčata ve zdravotnictví</a:t>
          </a:r>
        </a:p>
      </dgm:t>
    </dgm:pt>
    <dgm:pt modelId="{C161FC10-AADF-4C84-9376-B12A42B02A27}" type="parTrans" cxnId="{6A00869D-6B5E-496A-919C-C8A7F2D48E4A}">
      <dgm:prSet/>
      <dgm:spPr/>
      <dgm:t>
        <a:bodyPr/>
        <a:lstStyle/>
        <a:p>
          <a:endParaRPr lang="cs-CZ"/>
        </a:p>
      </dgm:t>
    </dgm:pt>
    <dgm:pt modelId="{1F36D612-7DEA-4B69-8922-35DBFCB9253C}" type="sibTrans" cxnId="{6A00869D-6B5E-496A-919C-C8A7F2D48E4A}">
      <dgm:prSet/>
      <dgm:spPr/>
      <dgm:t>
        <a:bodyPr/>
        <a:lstStyle/>
        <a:p>
          <a:endParaRPr lang="cs-CZ"/>
        </a:p>
      </dgm:t>
    </dgm:pt>
    <dgm:pt modelId="{1691A7C1-4E6F-4FEA-AD50-E37655FF1DC8}">
      <dgm:prSet phldrT="[Text]"/>
      <dgm:spPr>
        <a:solidFill>
          <a:srgbClr val="FCFBDD"/>
        </a:solidFill>
        <a:ln w="19050">
          <a:solidFill>
            <a:srgbClr val="F1BB8F"/>
          </a:solidFill>
        </a:ln>
      </dgm:spPr>
      <dgm:t>
        <a:bodyPr/>
        <a:lstStyle/>
        <a:p>
          <a:r>
            <a:rPr lang="cs-CZ" dirty="0">
              <a:solidFill>
                <a:schemeClr val="tx1"/>
              </a:solidFill>
            </a:rPr>
            <a:t>Digitální produktový pas</a:t>
          </a:r>
        </a:p>
      </dgm:t>
    </dgm:pt>
    <dgm:pt modelId="{09756159-AE12-4702-92EF-CE1EF00633E5}" type="parTrans" cxnId="{59DA3CFC-7DE6-4B1C-B2A4-C4A9A8827110}">
      <dgm:prSet/>
      <dgm:spPr/>
      <dgm:t>
        <a:bodyPr/>
        <a:lstStyle/>
        <a:p>
          <a:endParaRPr lang="cs-CZ"/>
        </a:p>
      </dgm:t>
    </dgm:pt>
    <dgm:pt modelId="{3BC9E93C-36E8-49D5-AA3D-51A2848376BD}" type="sibTrans" cxnId="{59DA3CFC-7DE6-4B1C-B2A4-C4A9A8827110}">
      <dgm:prSet/>
      <dgm:spPr/>
      <dgm:t>
        <a:bodyPr/>
        <a:lstStyle/>
        <a:p>
          <a:endParaRPr lang="cs-CZ"/>
        </a:p>
      </dgm:t>
    </dgm:pt>
    <dgm:pt modelId="{881A2859-77A3-490D-96EC-6E5A6C0E020C}">
      <dgm:prSet phldrT="[Text]"/>
      <dgm:spPr>
        <a:solidFill>
          <a:srgbClr val="FF99CC"/>
        </a:solidFill>
      </dgm:spPr>
      <dgm:t>
        <a:bodyPr/>
        <a:lstStyle/>
        <a:p>
          <a:r>
            <a:rPr lang="cs-CZ" dirty="0">
              <a:solidFill>
                <a:schemeClr val="tx1"/>
              </a:solidFill>
            </a:rPr>
            <a:t>Marketplace     </a:t>
          </a:r>
          <a:r>
            <a:rPr lang="cs-CZ" dirty="0" err="1">
              <a:solidFill>
                <a:schemeClr val="tx1"/>
              </a:solidFill>
            </a:rPr>
            <a:t>cloud</a:t>
          </a:r>
          <a:r>
            <a:rPr lang="cs-CZ" dirty="0">
              <a:solidFill>
                <a:schemeClr val="tx1"/>
              </a:solidFill>
            </a:rPr>
            <a:t>-to-</a:t>
          </a:r>
          <a:r>
            <a:rPr lang="cs-CZ" dirty="0" err="1">
              <a:solidFill>
                <a:schemeClr val="tx1"/>
              </a:solidFill>
            </a:rPr>
            <a:t>edge</a:t>
          </a:r>
          <a:endParaRPr lang="cs-CZ" dirty="0">
            <a:solidFill>
              <a:schemeClr val="tx1"/>
            </a:solidFill>
          </a:endParaRPr>
        </a:p>
      </dgm:t>
    </dgm:pt>
    <dgm:pt modelId="{86278846-4376-47E2-809B-09044C7AB784}" type="parTrans" cxnId="{BCEFBAFF-4D03-4532-9713-F1D0C34AAD9B}">
      <dgm:prSet/>
      <dgm:spPr/>
      <dgm:t>
        <a:bodyPr/>
        <a:lstStyle/>
        <a:p>
          <a:endParaRPr lang="cs-CZ"/>
        </a:p>
      </dgm:t>
    </dgm:pt>
    <dgm:pt modelId="{FDBB259D-B1A5-482C-BACE-AC7A07DF9BF2}" type="sibTrans" cxnId="{BCEFBAFF-4D03-4532-9713-F1D0C34AAD9B}">
      <dgm:prSet/>
      <dgm:spPr/>
      <dgm:t>
        <a:bodyPr/>
        <a:lstStyle/>
        <a:p>
          <a:endParaRPr lang="cs-CZ"/>
        </a:p>
      </dgm:t>
    </dgm:pt>
    <dgm:pt modelId="{48BF54A5-1B68-4DC2-9D00-856F4C73254A}">
      <dgm:prSet phldrT="[Text]"/>
      <dgm:spPr>
        <a:solidFill>
          <a:srgbClr val="FF99CC"/>
        </a:solidFill>
        <a:ln w="19050">
          <a:solidFill>
            <a:srgbClr val="A52C85"/>
          </a:solidFill>
        </a:ln>
      </dgm:spPr>
      <dgm:t>
        <a:bodyPr/>
        <a:lstStyle/>
        <a:p>
          <a:r>
            <a:rPr lang="cs-CZ" dirty="0">
              <a:solidFill>
                <a:schemeClr val="tx1"/>
              </a:solidFill>
            </a:rPr>
            <a:t>Infrastruktura</a:t>
          </a:r>
        </a:p>
        <a:p>
          <a:r>
            <a:rPr lang="cs-CZ" dirty="0" err="1">
              <a:solidFill>
                <a:schemeClr val="tx1"/>
              </a:solidFill>
            </a:rPr>
            <a:t>Genomická</a:t>
          </a:r>
          <a:r>
            <a:rPr lang="cs-CZ" dirty="0">
              <a:solidFill>
                <a:schemeClr val="tx1"/>
              </a:solidFill>
            </a:rPr>
            <a:t> data</a:t>
          </a:r>
        </a:p>
      </dgm:t>
    </dgm:pt>
    <dgm:pt modelId="{30AB449C-927D-456F-BDF5-59AD7AF2C90E}" type="sibTrans" cxnId="{19F587A1-A95D-4F26-B25F-15D8B7951DE2}">
      <dgm:prSet/>
      <dgm:spPr/>
      <dgm:t>
        <a:bodyPr/>
        <a:lstStyle/>
        <a:p>
          <a:endParaRPr lang="cs-CZ"/>
        </a:p>
      </dgm:t>
    </dgm:pt>
    <dgm:pt modelId="{5EA34157-DB76-458B-B51B-AA5AF7D7ED19}" type="parTrans" cxnId="{19F587A1-A95D-4F26-B25F-15D8B7951DE2}">
      <dgm:prSet/>
      <dgm:spPr/>
      <dgm:t>
        <a:bodyPr/>
        <a:lstStyle/>
        <a:p>
          <a:endParaRPr lang="cs-CZ"/>
        </a:p>
      </dgm:t>
    </dgm:pt>
    <dgm:pt modelId="{49C398B0-B3A2-46DF-B244-994FC2AFDDAE}">
      <dgm:prSet phldrT="[Text]"/>
      <dgm:spPr>
        <a:solidFill>
          <a:srgbClr val="FCEAF9"/>
        </a:solidFill>
        <a:ln w="19050">
          <a:solidFill>
            <a:srgbClr val="A52C85"/>
          </a:solidFill>
        </a:ln>
      </dgm:spPr>
      <dgm:t>
        <a:bodyPr/>
        <a:lstStyle/>
        <a:p>
          <a:r>
            <a:rPr lang="cs-CZ" dirty="0">
              <a:solidFill>
                <a:schemeClr val="tx1"/>
              </a:solidFill>
            </a:rPr>
            <a:t>Digitální dovednosti</a:t>
          </a:r>
        </a:p>
      </dgm:t>
    </dgm:pt>
    <dgm:pt modelId="{27293AF7-3B49-43D8-A839-3B94FE6DBE63}" type="sibTrans" cxnId="{0D9FBB2A-B85D-4BF4-84DC-0FA12A0907B2}">
      <dgm:prSet/>
      <dgm:spPr/>
      <dgm:t>
        <a:bodyPr/>
        <a:lstStyle/>
        <a:p>
          <a:endParaRPr lang="cs-CZ"/>
        </a:p>
      </dgm:t>
    </dgm:pt>
    <dgm:pt modelId="{68E8DE18-DEDE-4F27-869A-49544742D32E}" type="parTrans" cxnId="{0D9FBB2A-B85D-4BF4-84DC-0FA12A0907B2}">
      <dgm:prSet/>
      <dgm:spPr>
        <a:solidFill>
          <a:schemeClr val="bg1">
            <a:lumMod val="65000"/>
          </a:schemeClr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cs-CZ"/>
        </a:p>
      </dgm:t>
    </dgm:pt>
    <dgm:pt modelId="{C1B359FC-5D4B-4434-A95F-CEBA7C85AE20}" type="pres">
      <dgm:prSet presAssocID="{CC53D72E-E68B-4E0C-B8F5-9C8FEC8C11C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8402606-FA5E-4A10-9B1E-CA1C34FEF5F0}" type="pres">
      <dgm:prSet presAssocID="{70F007D2-367E-4F50-89A8-67758CF74FF0}" presName="hierRoot1" presStyleCnt="0">
        <dgm:presLayoutVars>
          <dgm:hierBranch val="init"/>
        </dgm:presLayoutVars>
      </dgm:prSet>
      <dgm:spPr/>
    </dgm:pt>
    <dgm:pt modelId="{80234891-284B-4D55-B576-57A837AC28DE}" type="pres">
      <dgm:prSet presAssocID="{70F007D2-367E-4F50-89A8-67758CF74FF0}" presName="rootComposite1" presStyleCnt="0"/>
      <dgm:spPr/>
    </dgm:pt>
    <dgm:pt modelId="{C5573725-BB57-4C69-86C9-109AB9EFDDE2}" type="pres">
      <dgm:prSet presAssocID="{70F007D2-367E-4F50-89A8-67758CF74FF0}" presName="rootText1" presStyleLbl="node0" presStyleIdx="0" presStyleCnt="1" custScaleX="549218">
        <dgm:presLayoutVars>
          <dgm:chPref val="3"/>
        </dgm:presLayoutVars>
      </dgm:prSet>
      <dgm:spPr/>
    </dgm:pt>
    <dgm:pt modelId="{6EF5EEB1-2562-4303-90AF-E596506C65F0}" type="pres">
      <dgm:prSet presAssocID="{70F007D2-367E-4F50-89A8-67758CF74FF0}" presName="rootConnector1" presStyleLbl="node1" presStyleIdx="0" presStyleCnt="0"/>
      <dgm:spPr/>
    </dgm:pt>
    <dgm:pt modelId="{8DD43E3B-10B8-4642-82DF-87559FCC85E3}" type="pres">
      <dgm:prSet presAssocID="{70F007D2-367E-4F50-89A8-67758CF74FF0}" presName="hierChild2" presStyleCnt="0"/>
      <dgm:spPr/>
    </dgm:pt>
    <dgm:pt modelId="{75C12A6E-52E5-4A9F-A46D-D55E2EB8AD3F}" type="pres">
      <dgm:prSet presAssocID="{2852500C-4164-4AFA-A0B1-60D9D30C0D0B}" presName="Name37" presStyleLbl="parChTrans1D2" presStyleIdx="0" presStyleCnt="7"/>
      <dgm:spPr/>
    </dgm:pt>
    <dgm:pt modelId="{0EB42C04-5A91-4853-8AC7-F621FC0A55BD}" type="pres">
      <dgm:prSet presAssocID="{E10621C6-E466-4282-9719-91E52BAACE12}" presName="hierRoot2" presStyleCnt="0">
        <dgm:presLayoutVars>
          <dgm:hierBranch val="init"/>
        </dgm:presLayoutVars>
      </dgm:prSet>
      <dgm:spPr/>
    </dgm:pt>
    <dgm:pt modelId="{B365BB7A-FAB0-4A5B-83ED-BA24948D8759}" type="pres">
      <dgm:prSet presAssocID="{E10621C6-E466-4282-9719-91E52BAACE12}" presName="rootComposite" presStyleCnt="0"/>
      <dgm:spPr/>
    </dgm:pt>
    <dgm:pt modelId="{05B8E816-564E-4710-8949-555C65B5DD6F}" type="pres">
      <dgm:prSet presAssocID="{E10621C6-E466-4282-9719-91E52BAACE12}" presName="rootText" presStyleLbl="node2" presStyleIdx="0" presStyleCnt="7" custScaleX="112212" custScaleY="101146">
        <dgm:presLayoutVars>
          <dgm:chPref val="3"/>
        </dgm:presLayoutVars>
      </dgm:prSet>
      <dgm:spPr/>
    </dgm:pt>
    <dgm:pt modelId="{79EE33CD-B7A9-4580-9DE1-5FE8967A3700}" type="pres">
      <dgm:prSet presAssocID="{E10621C6-E466-4282-9719-91E52BAACE12}" presName="rootConnector" presStyleLbl="node2" presStyleIdx="0" presStyleCnt="7"/>
      <dgm:spPr/>
    </dgm:pt>
    <dgm:pt modelId="{716B736C-A9F9-46F5-97C5-66F20FBD65EB}" type="pres">
      <dgm:prSet presAssocID="{E10621C6-E466-4282-9719-91E52BAACE12}" presName="hierChild4" presStyleCnt="0"/>
      <dgm:spPr/>
    </dgm:pt>
    <dgm:pt modelId="{450915A2-6304-4F51-A0AB-F6A04765AD0E}" type="pres">
      <dgm:prSet presAssocID="{B90D0847-7569-4A4F-AB23-6A6D704DB1A9}" presName="Name37" presStyleLbl="parChTrans1D3" presStyleIdx="0" presStyleCnt="27"/>
      <dgm:spPr/>
    </dgm:pt>
    <dgm:pt modelId="{05836B21-0709-4091-A181-2392C3B30201}" type="pres">
      <dgm:prSet presAssocID="{B90D5FCB-5BE0-491D-B992-943262F2290A}" presName="hierRoot2" presStyleCnt="0">
        <dgm:presLayoutVars>
          <dgm:hierBranch val="init"/>
        </dgm:presLayoutVars>
      </dgm:prSet>
      <dgm:spPr/>
    </dgm:pt>
    <dgm:pt modelId="{B4C775A9-F28E-4FB4-9940-3FF590D7AAD0}" type="pres">
      <dgm:prSet presAssocID="{B90D5FCB-5BE0-491D-B992-943262F2290A}" presName="rootComposite" presStyleCnt="0"/>
      <dgm:spPr/>
    </dgm:pt>
    <dgm:pt modelId="{90DA12B5-7E9E-4E2D-BA7E-21EDF0B8EEF0}" type="pres">
      <dgm:prSet presAssocID="{B90D5FCB-5BE0-491D-B992-943262F2290A}" presName="rootText" presStyleLbl="node3" presStyleIdx="0" presStyleCnt="27">
        <dgm:presLayoutVars>
          <dgm:chPref val="3"/>
        </dgm:presLayoutVars>
      </dgm:prSet>
      <dgm:spPr/>
    </dgm:pt>
    <dgm:pt modelId="{C9719B40-725C-492A-A6ED-9F8DC4B25793}" type="pres">
      <dgm:prSet presAssocID="{B90D5FCB-5BE0-491D-B992-943262F2290A}" presName="rootConnector" presStyleLbl="node3" presStyleIdx="0" presStyleCnt="27"/>
      <dgm:spPr/>
    </dgm:pt>
    <dgm:pt modelId="{5AE60A0E-3FE1-45C1-90D2-FB4595446DBF}" type="pres">
      <dgm:prSet presAssocID="{B90D5FCB-5BE0-491D-B992-943262F2290A}" presName="hierChild4" presStyleCnt="0"/>
      <dgm:spPr/>
    </dgm:pt>
    <dgm:pt modelId="{EA3ACC28-3B2F-496A-8D01-1E1CB98433BD}" type="pres">
      <dgm:prSet presAssocID="{B90D5FCB-5BE0-491D-B992-943262F2290A}" presName="hierChild5" presStyleCnt="0"/>
      <dgm:spPr/>
    </dgm:pt>
    <dgm:pt modelId="{0CE0B5EA-3B50-4E48-A47A-D8C689094EF4}" type="pres">
      <dgm:prSet presAssocID="{41522A3B-E45F-48E9-BC56-C5D1085256A9}" presName="Name37" presStyleLbl="parChTrans1D3" presStyleIdx="1" presStyleCnt="27"/>
      <dgm:spPr/>
    </dgm:pt>
    <dgm:pt modelId="{1F76EF5A-548F-433D-BBB1-409D149B8733}" type="pres">
      <dgm:prSet presAssocID="{67947708-3067-421B-AAA3-EAF6E2956554}" presName="hierRoot2" presStyleCnt="0">
        <dgm:presLayoutVars>
          <dgm:hierBranch val="init"/>
        </dgm:presLayoutVars>
      </dgm:prSet>
      <dgm:spPr/>
    </dgm:pt>
    <dgm:pt modelId="{C03BE4A9-68A7-4D9F-909D-7DC86239E697}" type="pres">
      <dgm:prSet presAssocID="{67947708-3067-421B-AAA3-EAF6E2956554}" presName="rootComposite" presStyleCnt="0"/>
      <dgm:spPr/>
    </dgm:pt>
    <dgm:pt modelId="{E3D425D9-B608-4316-8C53-BEAE678D7E8E}" type="pres">
      <dgm:prSet presAssocID="{67947708-3067-421B-AAA3-EAF6E2956554}" presName="rootText" presStyleLbl="node3" presStyleIdx="1" presStyleCnt="27">
        <dgm:presLayoutVars>
          <dgm:chPref val="3"/>
        </dgm:presLayoutVars>
      </dgm:prSet>
      <dgm:spPr/>
    </dgm:pt>
    <dgm:pt modelId="{C1925BDD-10E3-4819-94BD-D11E9669BAA5}" type="pres">
      <dgm:prSet presAssocID="{67947708-3067-421B-AAA3-EAF6E2956554}" presName="rootConnector" presStyleLbl="node3" presStyleIdx="1" presStyleCnt="27"/>
      <dgm:spPr/>
    </dgm:pt>
    <dgm:pt modelId="{45E445AD-E04E-460F-80AE-9ACCA13263BB}" type="pres">
      <dgm:prSet presAssocID="{67947708-3067-421B-AAA3-EAF6E2956554}" presName="hierChild4" presStyleCnt="0"/>
      <dgm:spPr/>
    </dgm:pt>
    <dgm:pt modelId="{2EE5B81E-1F8E-48D3-B6E6-964C3D1CF801}" type="pres">
      <dgm:prSet presAssocID="{67947708-3067-421B-AAA3-EAF6E2956554}" presName="hierChild5" presStyleCnt="0"/>
      <dgm:spPr/>
    </dgm:pt>
    <dgm:pt modelId="{FF3FAC8F-1C28-4216-B0C7-18BFC14A0AC5}" type="pres">
      <dgm:prSet presAssocID="{86278846-4376-47E2-809B-09044C7AB784}" presName="Name37" presStyleLbl="parChTrans1D3" presStyleIdx="2" presStyleCnt="27"/>
      <dgm:spPr/>
    </dgm:pt>
    <dgm:pt modelId="{F2558D33-E1B6-4EE5-8A3E-6376C428F27F}" type="pres">
      <dgm:prSet presAssocID="{881A2859-77A3-490D-96EC-6E5A6C0E020C}" presName="hierRoot2" presStyleCnt="0">
        <dgm:presLayoutVars>
          <dgm:hierBranch val="init"/>
        </dgm:presLayoutVars>
      </dgm:prSet>
      <dgm:spPr/>
    </dgm:pt>
    <dgm:pt modelId="{EFC1F637-D206-4073-81AA-6E40F98928F1}" type="pres">
      <dgm:prSet presAssocID="{881A2859-77A3-490D-96EC-6E5A6C0E020C}" presName="rootComposite" presStyleCnt="0"/>
      <dgm:spPr/>
    </dgm:pt>
    <dgm:pt modelId="{1F644E67-7AB3-43EF-9093-89083E5816A4}" type="pres">
      <dgm:prSet presAssocID="{881A2859-77A3-490D-96EC-6E5A6C0E020C}" presName="rootText" presStyleLbl="node3" presStyleIdx="2" presStyleCnt="27">
        <dgm:presLayoutVars>
          <dgm:chPref val="3"/>
        </dgm:presLayoutVars>
      </dgm:prSet>
      <dgm:spPr/>
    </dgm:pt>
    <dgm:pt modelId="{FC1E7C0E-4404-4AEF-BCB5-4EEB3E79DC7E}" type="pres">
      <dgm:prSet presAssocID="{881A2859-77A3-490D-96EC-6E5A6C0E020C}" presName="rootConnector" presStyleLbl="node3" presStyleIdx="2" presStyleCnt="27"/>
      <dgm:spPr/>
    </dgm:pt>
    <dgm:pt modelId="{D8AAB94D-CF94-4E4A-8B34-FE3CD1B985ED}" type="pres">
      <dgm:prSet presAssocID="{881A2859-77A3-490D-96EC-6E5A6C0E020C}" presName="hierChild4" presStyleCnt="0"/>
      <dgm:spPr/>
    </dgm:pt>
    <dgm:pt modelId="{1E0C5617-15BA-45BE-BF05-FBA4797620A9}" type="pres">
      <dgm:prSet presAssocID="{881A2859-77A3-490D-96EC-6E5A6C0E020C}" presName="hierChild5" presStyleCnt="0"/>
      <dgm:spPr/>
    </dgm:pt>
    <dgm:pt modelId="{8741B5B2-477F-439C-A6FB-0BE671EF6BE1}" type="pres">
      <dgm:prSet presAssocID="{BEC8E5BC-FA66-4CED-A090-D47BCD8A1987}" presName="Name37" presStyleLbl="parChTrans1D3" presStyleIdx="3" presStyleCnt="27"/>
      <dgm:spPr/>
    </dgm:pt>
    <dgm:pt modelId="{040DE5AD-5A70-41F9-B4FE-921759139025}" type="pres">
      <dgm:prSet presAssocID="{0932E173-7360-4E43-9E32-BFC159F968C8}" presName="hierRoot2" presStyleCnt="0">
        <dgm:presLayoutVars>
          <dgm:hierBranch val="init"/>
        </dgm:presLayoutVars>
      </dgm:prSet>
      <dgm:spPr/>
    </dgm:pt>
    <dgm:pt modelId="{C334E33C-FD5D-4EB6-8272-447F7FF220FC}" type="pres">
      <dgm:prSet presAssocID="{0932E173-7360-4E43-9E32-BFC159F968C8}" presName="rootComposite" presStyleCnt="0"/>
      <dgm:spPr/>
    </dgm:pt>
    <dgm:pt modelId="{51733553-934A-45A9-8ADE-DD7E9043C326}" type="pres">
      <dgm:prSet presAssocID="{0932E173-7360-4E43-9E32-BFC159F968C8}" presName="rootText" presStyleLbl="node3" presStyleIdx="3" presStyleCnt="27">
        <dgm:presLayoutVars>
          <dgm:chPref val="3"/>
        </dgm:presLayoutVars>
      </dgm:prSet>
      <dgm:spPr/>
    </dgm:pt>
    <dgm:pt modelId="{2B3BE848-DF4F-4B91-ADBC-0F460A964AA4}" type="pres">
      <dgm:prSet presAssocID="{0932E173-7360-4E43-9E32-BFC159F968C8}" presName="rootConnector" presStyleLbl="node3" presStyleIdx="3" presStyleCnt="27"/>
      <dgm:spPr/>
    </dgm:pt>
    <dgm:pt modelId="{7B6027A5-BC5B-4EAD-AA37-6951E9BBB5F6}" type="pres">
      <dgm:prSet presAssocID="{0932E173-7360-4E43-9E32-BFC159F968C8}" presName="hierChild4" presStyleCnt="0"/>
      <dgm:spPr/>
    </dgm:pt>
    <dgm:pt modelId="{E2DB8B51-5571-4998-8830-0D5B950F4DCA}" type="pres">
      <dgm:prSet presAssocID="{0932E173-7360-4E43-9E32-BFC159F968C8}" presName="hierChild5" presStyleCnt="0"/>
      <dgm:spPr/>
    </dgm:pt>
    <dgm:pt modelId="{DCF052EF-1DDE-4597-BF84-26451CA60EB1}" type="pres">
      <dgm:prSet presAssocID="{E10621C6-E466-4282-9719-91E52BAACE12}" presName="hierChild5" presStyleCnt="0"/>
      <dgm:spPr/>
    </dgm:pt>
    <dgm:pt modelId="{D9A99D6B-3B78-463A-9DFA-A6C79D51E5C2}" type="pres">
      <dgm:prSet presAssocID="{FEBB3556-3E4E-476F-9AD6-922AD775D5E8}" presName="Name37" presStyleLbl="parChTrans1D2" presStyleIdx="1" presStyleCnt="7"/>
      <dgm:spPr/>
    </dgm:pt>
    <dgm:pt modelId="{57E6DB4B-2BF2-4AF1-8D4F-F43AFE85ED87}" type="pres">
      <dgm:prSet presAssocID="{C95B58E8-1362-46AA-A1A7-70A4B368859D}" presName="hierRoot2" presStyleCnt="0">
        <dgm:presLayoutVars>
          <dgm:hierBranch val="init"/>
        </dgm:presLayoutVars>
      </dgm:prSet>
      <dgm:spPr/>
    </dgm:pt>
    <dgm:pt modelId="{E18541C0-5076-45CA-A920-4C3901B60D75}" type="pres">
      <dgm:prSet presAssocID="{C95B58E8-1362-46AA-A1A7-70A4B368859D}" presName="rootComposite" presStyleCnt="0"/>
      <dgm:spPr/>
    </dgm:pt>
    <dgm:pt modelId="{50CDA31F-FB07-44FD-A89F-61A94EE10548}" type="pres">
      <dgm:prSet presAssocID="{C95B58E8-1362-46AA-A1A7-70A4B368859D}" presName="rootText" presStyleLbl="node2" presStyleIdx="1" presStyleCnt="7" custScaleX="112212" custScaleY="101146">
        <dgm:presLayoutVars>
          <dgm:chPref val="3"/>
        </dgm:presLayoutVars>
      </dgm:prSet>
      <dgm:spPr/>
    </dgm:pt>
    <dgm:pt modelId="{9ABB2974-A7E9-47C4-A5ED-3C3C72D9FA80}" type="pres">
      <dgm:prSet presAssocID="{C95B58E8-1362-46AA-A1A7-70A4B368859D}" presName="rootConnector" presStyleLbl="node2" presStyleIdx="1" presStyleCnt="7"/>
      <dgm:spPr/>
    </dgm:pt>
    <dgm:pt modelId="{79802D04-EA45-4B6B-96D9-A458A2AB62FD}" type="pres">
      <dgm:prSet presAssocID="{C95B58E8-1362-46AA-A1A7-70A4B368859D}" presName="hierChild4" presStyleCnt="0"/>
      <dgm:spPr/>
    </dgm:pt>
    <dgm:pt modelId="{353C05E6-FC7F-4205-B8D0-D1F5D366A6DE}" type="pres">
      <dgm:prSet presAssocID="{C3D7277B-B9A7-4865-98F7-F5C86351973D}" presName="Name37" presStyleLbl="parChTrans1D3" presStyleIdx="4" presStyleCnt="27"/>
      <dgm:spPr/>
    </dgm:pt>
    <dgm:pt modelId="{004DF0A3-5C60-47FC-B66C-2AD8A05F81AE}" type="pres">
      <dgm:prSet presAssocID="{C7E3C8E3-3FBE-47E6-A65D-F191C57F9AA3}" presName="hierRoot2" presStyleCnt="0">
        <dgm:presLayoutVars>
          <dgm:hierBranch val="init"/>
        </dgm:presLayoutVars>
      </dgm:prSet>
      <dgm:spPr/>
    </dgm:pt>
    <dgm:pt modelId="{F2603D1B-1CDF-4783-B7DB-500A8440BF31}" type="pres">
      <dgm:prSet presAssocID="{C7E3C8E3-3FBE-47E6-A65D-F191C57F9AA3}" presName="rootComposite" presStyleCnt="0"/>
      <dgm:spPr/>
    </dgm:pt>
    <dgm:pt modelId="{132018C6-41F0-4EC7-85C9-39B4F2D43A54}" type="pres">
      <dgm:prSet presAssocID="{C7E3C8E3-3FBE-47E6-A65D-F191C57F9AA3}" presName="rootText" presStyleLbl="node3" presStyleIdx="4" presStyleCnt="27" custLinFactX="9774" custLinFactY="100000" custLinFactNeighborX="100000" custLinFactNeighborY="112575">
        <dgm:presLayoutVars>
          <dgm:chPref val="3"/>
        </dgm:presLayoutVars>
      </dgm:prSet>
      <dgm:spPr/>
    </dgm:pt>
    <dgm:pt modelId="{4259282B-13E7-41D0-9526-1DC0803F21D8}" type="pres">
      <dgm:prSet presAssocID="{C7E3C8E3-3FBE-47E6-A65D-F191C57F9AA3}" presName="rootConnector" presStyleLbl="node3" presStyleIdx="4" presStyleCnt="27"/>
      <dgm:spPr/>
    </dgm:pt>
    <dgm:pt modelId="{5BFC9B5A-BE60-4194-ADF2-22747E4ED052}" type="pres">
      <dgm:prSet presAssocID="{C7E3C8E3-3FBE-47E6-A65D-F191C57F9AA3}" presName="hierChild4" presStyleCnt="0"/>
      <dgm:spPr/>
    </dgm:pt>
    <dgm:pt modelId="{35D4D9B6-8C97-4916-AEB0-97A0F83168C4}" type="pres">
      <dgm:prSet presAssocID="{C7E3C8E3-3FBE-47E6-A65D-F191C57F9AA3}" presName="hierChild5" presStyleCnt="0"/>
      <dgm:spPr/>
    </dgm:pt>
    <dgm:pt modelId="{C3C382F7-75DE-40FA-B11D-EDC73E46F2E3}" type="pres">
      <dgm:prSet presAssocID="{5CE1A9AC-0673-4A27-9CE3-AD54A672CD0E}" presName="Name37" presStyleLbl="parChTrans1D3" presStyleIdx="5" presStyleCnt="27"/>
      <dgm:spPr/>
    </dgm:pt>
    <dgm:pt modelId="{26E90EE0-566A-4C02-90C6-D9202B8B38D9}" type="pres">
      <dgm:prSet presAssocID="{75C18633-09FD-4793-91CF-45BF3DEFD1EB}" presName="hierRoot2" presStyleCnt="0">
        <dgm:presLayoutVars>
          <dgm:hierBranch val="init"/>
        </dgm:presLayoutVars>
      </dgm:prSet>
      <dgm:spPr/>
    </dgm:pt>
    <dgm:pt modelId="{F026EF59-8EB4-48DA-AF99-FC26FE10AED0}" type="pres">
      <dgm:prSet presAssocID="{75C18633-09FD-4793-91CF-45BF3DEFD1EB}" presName="rootComposite" presStyleCnt="0"/>
      <dgm:spPr/>
    </dgm:pt>
    <dgm:pt modelId="{F9C9E0F0-45A1-4B97-A28A-617E247A9E9C}" type="pres">
      <dgm:prSet presAssocID="{75C18633-09FD-4793-91CF-45BF3DEFD1EB}" presName="rootText" presStyleLbl="node3" presStyleIdx="5" presStyleCnt="27" custLinFactNeighborX="-668" custLinFactNeighborY="-57019">
        <dgm:presLayoutVars>
          <dgm:chPref val="3"/>
        </dgm:presLayoutVars>
      </dgm:prSet>
      <dgm:spPr/>
    </dgm:pt>
    <dgm:pt modelId="{1157C015-E629-4F71-99E7-4CFEF621E65D}" type="pres">
      <dgm:prSet presAssocID="{75C18633-09FD-4793-91CF-45BF3DEFD1EB}" presName="rootConnector" presStyleLbl="node3" presStyleIdx="5" presStyleCnt="27"/>
      <dgm:spPr/>
    </dgm:pt>
    <dgm:pt modelId="{B617CE66-53E0-4758-99D2-2A272A4201C3}" type="pres">
      <dgm:prSet presAssocID="{75C18633-09FD-4793-91CF-45BF3DEFD1EB}" presName="hierChild4" presStyleCnt="0"/>
      <dgm:spPr/>
    </dgm:pt>
    <dgm:pt modelId="{D2E3DFCD-C0FA-4917-9BAD-4FFF6B8E7A3D}" type="pres">
      <dgm:prSet presAssocID="{75C18633-09FD-4793-91CF-45BF3DEFD1EB}" presName="hierChild5" presStyleCnt="0"/>
      <dgm:spPr/>
    </dgm:pt>
    <dgm:pt modelId="{2981C5AF-A015-4D89-9B84-F106E4499B56}" type="pres">
      <dgm:prSet presAssocID="{FA6DB7B3-6DDF-4414-AE38-641D66180AE9}" presName="Name37" presStyleLbl="parChTrans1D3" presStyleIdx="6" presStyleCnt="27"/>
      <dgm:spPr/>
    </dgm:pt>
    <dgm:pt modelId="{1E9E9678-ED68-4D6C-8C8B-A302E75E9C88}" type="pres">
      <dgm:prSet presAssocID="{FF00505C-8864-443B-9D92-1FD3DE8705EA}" presName="hierRoot2" presStyleCnt="0">
        <dgm:presLayoutVars>
          <dgm:hierBranch val="init"/>
        </dgm:presLayoutVars>
      </dgm:prSet>
      <dgm:spPr/>
    </dgm:pt>
    <dgm:pt modelId="{56629982-78E2-43A6-9666-FEF26A50F1C6}" type="pres">
      <dgm:prSet presAssocID="{FF00505C-8864-443B-9D92-1FD3DE8705EA}" presName="rootComposite" presStyleCnt="0"/>
      <dgm:spPr/>
    </dgm:pt>
    <dgm:pt modelId="{115E13DC-58A0-490F-BC1B-F8FBA6FEF9EF}" type="pres">
      <dgm:prSet presAssocID="{FF00505C-8864-443B-9D92-1FD3DE8705EA}" presName="rootText" presStyleLbl="node3" presStyleIdx="6" presStyleCnt="27" custLinFactX="9774" custLinFactNeighborX="100000" custLinFactNeighborY="59349">
        <dgm:presLayoutVars>
          <dgm:chPref val="3"/>
        </dgm:presLayoutVars>
      </dgm:prSet>
      <dgm:spPr/>
    </dgm:pt>
    <dgm:pt modelId="{22E2A983-4A13-4727-B3AF-950DF41B2810}" type="pres">
      <dgm:prSet presAssocID="{FF00505C-8864-443B-9D92-1FD3DE8705EA}" presName="rootConnector" presStyleLbl="node3" presStyleIdx="6" presStyleCnt="27"/>
      <dgm:spPr/>
    </dgm:pt>
    <dgm:pt modelId="{129BDB82-19BB-4C51-A6B8-8D9ACB316DF3}" type="pres">
      <dgm:prSet presAssocID="{FF00505C-8864-443B-9D92-1FD3DE8705EA}" presName="hierChild4" presStyleCnt="0"/>
      <dgm:spPr/>
    </dgm:pt>
    <dgm:pt modelId="{284A5824-F12D-4321-AB38-FFD716EBE9D8}" type="pres">
      <dgm:prSet presAssocID="{FF00505C-8864-443B-9D92-1FD3DE8705EA}" presName="hierChild5" presStyleCnt="0"/>
      <dgm:spPr/>
    </dgm:pt>
    <dgm:pt modelId="{3A731D17-9914-4D31-99FE-D5C463AFF42B}" type="pres">
      <dgm:prSet presAssocID="{A534D55E-DDE4-41B7-9B4B-E8FAB061A3AF}" presName="Name37" presStyleLbl="parChTrans1D3" presStyleIdx="7" presStyleCnt="27"/>
      <dgm:spPr/>
    </dgm:pt>
    <dgm:pt modelId="{C204A67D-A31C-42B0-82A1-E7E17CEEAC27}" type="pres">
      <dgm:prSet presAssocID="{8A3E7FE1-4F28-4664-B594-FE7EC6807226}" presName="hierRoot2" presStyleCnt="0">
        <dgm:presLayoutVars>
          <dgm:hierBranch val="init"/>
        </dgm:presLayoutVars>
      </dgm:prSet>
      <dgm:spPr/>
    </dgm:pt>
    <dgm:pt modelId="{122E0A4E-A44C-4689-90F5-2038F3904037}" type="pres">
      <dgm:prSet presAssocID="{8A3E7FE1-4F28-4664-B594-FE7EC6807226}" presName="rootComposite" presStyleCnt="0"/>
      <dgm:spPr/>
    </dgm:pt>
    <dgm:pt modelId="{266967C4-9B02-4AC7-811C-8AB6AF3C21DF}" type="pres">
      <dgm:prSet presAssocID="{8A3E7FE1-4F28-4664-B594-FE7EC6807226}" presName="rootText" presStyleLbl="node3" presStyleIdx="7" presStyleCnt="27" custLinFactY="-100000" custLinFactNeighborX="-1883" custLinFactNeighborY="-113370">
        <dgm:presLayoutVars>
          <dgm:chPref val="3"/>
        </dgm:presLayoutVars>
      </dgm:prSet>
      <dgm:spPr/>
    </dgm:pt>
    <dgm:pt modelId="{ED67C373-982D-41D2-8244-CCEC4A9918DD}" type="pres">
      <dgm:prSet presAssocID="{8A3E7FE1-4F28-4664-B594-FE7EC6807226}" presName="rootConnector" presStyleLbl="node3" presStyleIdx="7" presStyleCnt="27"/>
      <dgm:spPr/>
    </dgm:pt>
    <dgm:pt modelId="{A301D947-0924-4E29-9B39-8923422F0CDE}" type="pres">
      <dgm:prSet presAssocID="{8A3E7FE1-4F28-4664-B594-FE7EC6807226}" presName="hierChild4" presStyleCnt="0"/>
      <dgm:spPr/>
    </dgm:pt>
    <dgm:pt modelId="{07B531C1-96F5-4AAF-9738-101D7E758114}" type="pres">
      <dgm:prSet presAssocID="{8A3E7FE1-4F28-4664-B594-FE7EC6807226}" presName="hierChild5" presStyleCnt="0"/>
      <dgm:spPr/>
    </dgm:pt>
    <dgm:pt modelId="{9952298E-7201-4E52-A965-D63EDDED79AF}" type="pres">
      <dgm:prSet presAssocID="{68E8DE18-DEDE-4F27-869A-49544742D32E}" presName="Name37" presStyleLbl="parChTrans1D3" presStyleIdx="8" presStyleCnt="27"/>
      <dgm:spPr/>
    </dgm:pt>
    <dgm:pt modelId="{7EFD969E-0D92-4688-B6A7-B3429F8C9459}" type="pres">
      <dgm:prSet presAssocID="{49C398B0-B3A2-46DF-B244-994FC2AFDDAE}" presName="hierRoot2" presStyleCnt="0">
        <dgm:presLayoutVars>
          <dgm:hierBranch val="init"/>
        </dgm:presLayoutVars>
      </dgm:prSet>
      <dgm:spPr/>
    </dgm:pt>
    <dgm:pt modelId="{A2F5DF95-24B2-4C0A-B3B5-D211BC022AC3}" type="pres">
      <dgm:prSet presAssocID="{49C398B0-B3A2-46DF-B244-994FC2AFDDAE}" presName="rootComposite" presStyleCnt="0"/>
      <dgm:spPr/>
    </dgm:pt>
    <dgm:pt modelId="{805E6101-B441-46FE-A7F0-45B20ED3AE69}" type="pres">
      <dgm:prSet presAssocID="{49C398B0-B3A2-46DF-B244-994FC2AFDDAE}" presName="rootText" presStyleLbl="node3" presStyleIdx="8" presStyleCnt="27" custLinFactX="9774" custLinFactNeighborX="100000" custLinFactNeighborY="-79365">
        <dgm:presLayoutVars>
          <dgm:chPref val="3"/>
        </dgm:presLayoutVars>
      </dgm:prSet>
      <dgm:spPr/>
    </dgm:pt>
    <dgm:pt modelId="{FA6EC88A-4955-4722-B270-7DFD975876CD}" type="pres">
      <dgm:prSet presAssocID="{49C398B0-B3A2-46DF-B244-994FC2AFDDAE}" presName="rootConnector" presStyleLbl="node3" presStyleIdx="8" presStyleCnt="27"/>
      <dgm:spPr/>
    </dgm:pt>
    <dgm:pt modelId="{F2151D45-A733-46B5-A001-6DE7C8CFA546}" type="pres">
      <dgm:prSet presAssocID="{49C398B0-B3A2-46DF-B244-994FC2AFDDAE}" presName="hierChild4" presStyleCnt="0"/>
      <dgm:spPr/>
    </dgm:pt>
    <dgm:pt modelId="{8F9DC069-47F7-4D2A-BB15-311D22D8BBEE}" type="pres">
      <dgm:prSet presAssocID="{49C398B0-B3A2-46DF-B244-994FC2AFDDAE}" presName="hierChild5" presStyleCnt="0"/>
      <dgm:spPr/>
    </dgm:pt>
    <dgm:pt modelId="{8456B4F4-8BE6-4679-A3FB-C081C596003A}" type="pres">
      <dgm:prSet presAssocID="{5EA34157-DB76-458B-B51B-AA5AF7D7ED19}" presName="Name37" presStyleLbl="parChTrans1D3" presStyleIdx="9" presStyleCnt="27"/>
      <dgm:spPr/>
    </dgm:pt>
    <dgm:pt modelId="{482D0CBC-AB88-4B76-861C-6D914E108856}" type="pres">
      <dgm:prSet presAssocID="{48BF54A5-1B68-4DC2-9D00-856F4C73254A}" presName="hierRoot2" presStyleCnt="0">
        <dgm:presLayoutVars>
          <dgm:hierBranch val="init"/>
        </dgm:presLayoutVars>
      </dgm:prSet>
      <dgm:spPr/>
    </dgm:pt>
    <dgm:pt modelId="{61BDB79A-EC1A-41F2-BA45-E98216F88DD5}" type="pres">
      <dgm:prSet presAssocID="{48BF54A5-1B68-4DC2-9D00-856F4C73254A}" presName="rootComposite" presStyleCnt="0"/>
      <dgm:spPr/>
    </dgm:pt>
    <dgm:pt modelId="{51AD531B-8D58-409E-8170-180A584E53DB}" type="pres">
      <dgm:prSet presAssocID="{48BF54A5-1B68-4DC2-9D00-856F4C73254A}" presName="rootText" presStyleLbl="node3" presStyleIdx="9" presStyleCnt="27" custLinFactY="-100000" custLinFactNeighborX="-1071" custLinFactNeighborY="-122592">
        <dgm:presLayoutVars>
          <dgm:chPref val="3"/>
        </dgm:presLayoutVars>
      </dgm:prSet>
      <dgm:spPr/>
    </dgm:pt>
    <dgm:pt modelId="{95F29E26-77AB-41BD-B744-3D80780FFA81}" type="pres">
      <dgm:prSet presAssocID="{48BF54A5-1B68-4DC2-9D00-856F4C73254A}" presName="rootConnector" presStyleLbl="node3" presStyleIdx="9" presStyleCnt="27"/>
      <dgm:spPr/>
    </dgm:pt>
    <dgm:pt modelId="{F8DBC9AA-B34B-4654-95B6-FBBBD5C98BC2}" type="pres">
      <dgm:prSet presAssocID="{48BF54A5-1B68-4DC2-9D00-856F4C73254A}" presName="hierChild4" presStyleCnt="0"/>
      <dgm:spPr/>
    </dgm:pt>
    <dgm:pt modelId="{4E8CB30E-D888-4E92-8021-1CD400D7A31A}" type="pres">
      <dgm:prSet presAssocID="{48BF54A5-1B68-4DC2-9D00-856F4C73254A}" presName="hierChild5" presStyleCnt="0"/>
      <dgm:spPr/>
    </dgm:pt>
    <dgm:pt modelId="{D2643D44-658E-46CA-8A63-5F48477FA29C}" type="pres">
      <dgm:prSet presAssocID="{B188BECF-1CEF-40EB-8300-3127A18AC279}" presName="Name37" presStyleLbl="parChTrans1D3" presStyleIdx="10" presStyleCnt="27"/>
      <dgm:spPr/>
    </dgm:pt>
    <dgm:pt modelId="{A220F4C3-FDEC-47D6-93A5-D852D254C799}" type="pres">
      <dgm:prSet presAssocID="{7A71F381-7FE9-4617-8AA7-BA4B0044E04B}" presName="hierRoot2" presStyleCnt="0">
        <dgm:presLayoutVars>
          <dgm:hierBranch val="init"/>
        </dgm:presLayoutVars>
      </dgm:prSet>
      <dgm:spPr/>
    </dgm:pt>
    <dgm:pt modelId="{23B111BE-B4CA-429D-BFB8-A260356C8799}" type="pres">
      <dgm:prSet presAssocID="{7A71F381-7FE9-4617-8AA7-BA4B0044E04B}" presName="rootComposite" presStyleCnt="0"/>
      <dgm:spPr/>
    </dgm:pt>
    <dgm:pt modelId="{99C8DC1D-C137-461B-B07A-8370F0F505F6}" type="pres">
      <dgm:prSet presAssocID="{7A71F381-7FE9-4617-8AA7-BA4B0044E04B}" presName="rootText" presStyleLbl="node3" presStyleIdx="10" presStyleCnt="27" custLinFactX="9774" custLinFactY="-100000" custLinFactNeighborX="100000" custLinFactNeighborY="-127651">
        <dgm:presLayoutVars>
          <dgm:chPref val="3"/>
        </dgm:presLayoutVars>
      </dgm:prSet>
      <dgm:spPr/>
    </dgm:pt>
    <dgm:pt modelId="{4B6BA1D3-DA42-496C-9287-D5D66EB0EAF6}" type="pres">
      <dgm:prSet presAssocID="{7A71F381-7FE9-4617-8AA7-BA4B0044E04B}" presName="rootConnector" presStyleLbl="node3" presStyleIdx="10" presStyleCnt="27"/>
      <dgm:spPr/>
    </dgm:pt>
    <dgm:pt modelId="{F46FD36F-912C-45EE-896A-4D3DE043DCC8}" type="pres">
      <dgm:prSet presAssocID="{7A71F381-7FE9-4617-8AA7-BA4B0044E04B}" presName="hierChild4" presStyleCnt="0"/>
      <dgm:spPr/>
    </dgm:pt>
    <dgm:pt modelId="{020F329F-E3C3-4612-A88B-65DF8CAFF124}" type="pres">
      <dgm:prSet presAssocID="{7A71F381-7FE9-4617-8AA7-BA4B0044E04B}" presName="hierChild5" presStyleCnt="0"/>
      <dgm:spPr/>
    </dgm:pt>
    <dgm:pt modelId="{BBED108D-AE16-49F8-B9C3-CD2BB40B38FA}" type="pres">
      <dgm:prSet presAssocID="{3BC6BBCD-17B2-434B-BC4D-C25B02B4CF47}" presName="Name37" presStyleLbl="parChTrans1D3" presStyleIdx="11" presStyleCnt="27"/>
      <dgm:spPr/>
    </dgm:pt>
    <dgm:pt modelId="{1FE27547-D938-461E-B05B-0ED4E16BDC05}" type="pres">
      <dgm:prSet presAssocID="{331067A5-1D28-4517-B659-9C9CC9720315}" presName="hierRoot2" presStyleCnt="0">
        <dgm:presLayoutVars>
          <dgm:hierBranch val="init"/>
        </dgm:presLayoutVars>
      </dgm:prSet>
      <dgm:spPr/>
    </dgm:pt>
    <dgm:pt modelId="{1B487200-B1B8-4C17-AE0F-9956A4316F02}" type="pres">
      <dgm:prSet presAssocID="{331067A5-1D28-4517-B659-9C9CC9720315}" presName="rootComposite" presStyleCnt="0"/>
      <dgm:spPr/>
    </dgm:pt>
    <dgm:pt modelId="{90A69A3B-179B-48D6-AD1A-CE476CD125EA}" type="pres">
      <dgm:prSet presAssocID="{331067A5-1D28-4517-B659-9C9CC9720315}" presName="rootText" presStyleLbl="node3" presStyleIdx="11" presStyleCnt="27" custLinFactY="-168936" custLinFactNeighborX="-606" custLinFactNeighborY="-200000">
        <dgm:presLayoutVars>
          <dgm:chPref val="3"/>
        </dgm:presLayoutVars>
      </dgm:prSet>
      <dgm:spPr/>
    </dgm:pt>
    <dgm:pt modelId="{102E398A-E5AD-43D8-9900-C41BCABE238A}" type="pres">
      <dgm:prSet presAssocID="{331067A5-1D28-4517-B659-9C9CC9720315}" presName="rootConnector" presStyleLbl="node3" presStyleIdx="11" presStyleCnt="27"/>
      <dgm:spPr/>
    </dgm:pt>
    <dgm:pt modelId="{953C0DBF-78DE-4881-98A6-3690F2EB4CD7}" type="pres">
      <dgm:prSet presAssocID="{331067A5-1D28-4517-B659-9C9CC9720315}" presName="hierChild4" presStyleCnt="0"/>
      <dgm:spPr/>
    </dgm:pt>
    <dgm:pt modelId="{3ED8093F-2D39-4EEE-9D12-C747D1A1BD0F}" type="pres">
      <dgm:prSet presAssocID="{331067A5-1D28-4517-B659-9C9CC9720315}" presName="hierChild5" presStyleCnt="0"/>
      <dgm:spPr/>
    </dgm:pt>
    <dgm:pt modelId="{66BFF436-AEF8-4E42-8EEB-50CDE030FAEF}" type="pres">
      <dgm:prSet presAssocID="{03F2525E-3941-4F8B-BD10-6C0A4E2121D0}" presName="Name37" presStyleLbl="parChTrans1D3" presStyleIdx="12" presStyleCnt="27"/>
      <dgm:spPr/>
    </dgm:pt>
    <dgm:pt modelId="{CCFA4065-0647-4138-ADB2-A73AC516E3B0}" type="pres">
      <dgm:prSet presAssocID="{3B309989-6E84-4A76-94B1-DE208A803F21}" presName="hierRoot2" presStyleCnt="0">
        <dgm:presLayoutVars>
          <dgm:hierBranch val="init"/>
        </dgm:presLayoutVars>
      </dgm:prSet>
      <dgm:spPr/>
    </dgm:pt>
    <dgm:pt modelId="{9ACDF410-FACD-4C9D-958F-DAA9D8396EDF}" type="pres">
      <dgm:prSet presAssocID="{3B309989-6E84-4A76-94B1-DE208A803F21}" presName="rootComposite" presStyleCnt="0"/>
      <dgm:spPr/>
    </dgm:pt>
    <dgm:pt modelId="{42D1B60E-FEA0-4D0E-9E84-8222DFAE9188}" type="pres">
      <dgm:prSet presAssocID="{3B309989-6E84-4A76-94B1-DE208A803F21}" presName="rootText" presStyleLbl="node3" presStyleIdx="12" presStyleCnt="27" custLinFactY="-386252" custLinFactNeighborX="-1971" custLinFactNeighborY="-400000">
        <dgm:presLayoutVars>
          <dgm:chPref val="3"/>
        </dgm:presLayoutVars>
      </dgm:prSet>
      <dgm:spPr/>
    </dgm:pt>
    <dgm:pt modelId="{2079F2F3-7F3E-4C24-A9BA-FAC353F3F1F3}" type="pres">
      <dgm:prSet presAssocID="{3B309989-6E84-4A76-94B1-DE208A803F21}" presName="rootConnector" presStyleLbl="node3" presStyleIdx="12" presStyleCnt="27"/>
      <dgm:spPr/>
    </dgm:pt>
    <dgm:pt modelId="{04CBFCEA-9C7D-4512-A29F-014465A9B7AC}" type="pres">
      <dgm:prSet presAssocID="{3B309989-6E84-4A76-94B1-DE208A803F21}" presName="hierChild4" presStyleCnt="0"/>
      <dgm:spPr/>
    </dgm:pt>
    <dgm:pt modelId="{AE480B22-73F6-4469-B144-4AD2839595DA}" type="pres">
      <dgm:prSet presAssocID="{3B309989-6E84-4A76-94B1-DE208A803F21}" presName="hierChild5" presStyleCnt="0"/>
      <dgm:spPr/>
    </dgm:pt>
    <dgm:pt modelId="{4D5CA9C8-848E-4932-A531-8E8E3C7F47C1}" type="pres">
      <dgm:prSet presAssocID="{C95B58E8-1362-46AA-A1A7-70A4B368859D}" presName="hierChild5" presStyleCnt="0"/>
      <dgm:spPr/>
    </dgm:pt>
    <dgm:pt modelId="{083971D2-805D-4769-8F93-E02ED51866AA}" type="pres">
      <dgm:prSet presAssocID="{350818E7-EA7E-4C4F-A64F-8DEC5ECC80DB}" presName="Name37" presStyleLbl="parChTrans1D2" presStyleIdx="2" presStyleCnt="7"/>
      <dgm:spPr/>
    </dgm:pt>
    <dgm:pt modelId="{2456C658-21DC-4379-8EE4-5534DE892374}" type="pres">
      <dgm:prSet presAssocID="{2CD53645-0139-40C0-B433-AA088E2A8F3C}" presName="hierRoot2" presStyleCnt="0">
        <dgm:presLayoutVars>
          <dgm:hierBranch val="init"/>
        </dgm:presLayoutVars>
      </dgm:prSet>
      <dgm:spPr/>
    </dgm:pt>
    <dgm:pt modelId="{ABBE8461-BAA5-4C37-B7EE-100C667A6380}" type="pres">
      <dgm:prSet presAssocID="{2CD53645-0139-40C0-B433-AA088E2A8F3C}" presName="rootComposite" presStyleCnt="0"/>
      <dgm:spPr/>
    </dgm:pt>
    <dgm:pt modelId="{7E6849CC-771A-4309-A85D-89954C519072}" type="pres">
      <dgm:prSet presAssocID="{2CD53645-0139-40C0-B433-AA088E2A8F3C}" presName="rootText" presStyleLbl="node2" presStyleIdx="2" presStyleCnt="7" custScaleX="112212" custScaleY="101146">
        <dgm:presLayoutVars>
          <dgm:chPref val="3"/>
        </dgm:presLayoutVars>
      </dgm:prSet>
      <dgm:spPr/>
    </dgm:pt>
    <dgm:pt modelId="{1E1A9E05-95F8-4ECD-8675-E52AA57A9D36}" type="pres">
      <dgm:prSet presAssocID="{2CD53645-0139-40C0-B433-AA088E2A8F3C}" presName="rootConnector" presStyleLbl="node2" presStyleIdx="2" presStyleCnt="7"/>
      <dgm:spPr/>
    </dgm:pt>
    <dgm:pt modelId="{E48C134D-E17A-47D3-93AA-BDC0588CBA27}" type="pres">
      <dgm:prSet presAssocID="{2CD53645-0139-40C0-B433-AA088E2A8F3C}" presName="hierChild4" presStyleCnt="0"/>
      <dgm:spPr/>
    </dgm:pt>
    <dgm:pt modelId="{D26467B2-475C-42E7-83C7-30771710B1F4}" type="pres">
      <dgm:prSet presAssocID="{A553230B-9CCF-498A-9298-8824DDC2F00D}" presName="Name37" presStyleLbl="parChTrans1D3" presStyleIdx="13" presStyleCnt="27"/>
      <dgm:spPr/>
    </dgm:pt>
    <dgm:pt modelId="{A8E53C4C-5D13-4DC4-A405-0F55EB958E73}" type="pres">
      <dgm:prSet presAssocID="{0D28C803-BDF7-4EB0-8E64-997BB94D8E81}" presName="hierRoot2" presStyleCnt="0">
        <dgm:presLayoutVars>
          <dgm:hierBranch val="init"/>
        </dgm:presLayoutVars>
      </dgm:prSet>
      <dgm:spPr/>
    </dgm:pt>
    <dgm:pt modelId="{C97C201F-4B85-44A3-BD00-EE270746A7EA}" type="pres">
      <dgm:prSet presAssocID="{0D28C803-BDF7-4EB0-8E64-997BB94D8E81}" presName="rootComposite" presStyleCnt="0"/>
      <dgm:spPr/>
    </dgm:pt>
    <dgm:pt modelId="{417C2FD2-1593-4563-995A-DAF51BD10658}" type="pres">
      <dgm:prSet presAssocID="{0D28C803-BDF7-4EB0-8E64-997BB94D8E81}" presName="rootText" presStyleLbl="node3" presStyleIdx="13" presStyleCnt="27" custLinFactNeighborX="-11226" custLinFactNeighborY="9610">
        <dgm:presLayoutVars>
          <dgm:chPref val="3"/>
        </dgm:presLayoutVars>
      </dgm:prSet>
      <dgm:spPr/>
    </dgm:pt>
    <dgm:pt modelId="{179B2F91-877F-49E4-888F-F59BE237C12D}" type="pres">
      <dgm:prSet presAssocID="{0D28C803-BDF7-4EB0-8E64-997BB94D8E81}" presName="rootConnector" presStyleLbl="node3" presStyleIdx="13" presStyleCnt="27"/>
      <dgm:spPr/>
    </dgm:pt>
    <dgm:pt modelId="{C32786AD-B589-4EE2-8B64-84455BF0F2DE}" type="pres">
      <dgm:prSet presAssocID="{0D28C803-BDF7-4EB0-8E64-997BB94D8E81}" presName="hierChild4" presStyleCnt="0"/>
      <dgm:spPr/>
    </dgm:pt>
    <dgm:pt modelId="{52AC1D28-F719-4A29-B1D9-320BC082B762}" type="pres">
      <dgm:prSet presAssocID="{0D28C803-BDF7-4EB0-8E64-997BB94D8E81}" presName="hierChild5" presStyleCnt="0"/>
      <dgm:spPr/>
    </dgm:pt>
    <dgm:pt modelId="{8E0860F7-38BC-43DE-84F7-B7D07A9FAAAB}" type="pres">
      <dgm:prSet presAssocID="{2CD53645-0139-40C0-B433-AA088E2A8F3C}" presName="hierChild5" presStyleCnt="0"/>
      <dgm:spPr/>
    </dgm:pt>
    <dgm:pt modelId="{37D5CD34-61EC-4038-A84E-866BB1252285}" type="pres">
      <dgm:prSet presAssocID="{10BBCAF3-4900-48B5-8BF3-E468DCF5B193}" presName="Name37" presStyleLbl="parChTrans1D2" presStyleIdx="3" presStyleCnt="7"/>
      <dgm:spPr/>
    </dgm:pt>
    <dgm:pt modelId="{E35F780A-93B0-4CBD-96C6-98DCC7D4CD1E}" type="pres">
      <dgm:prSet presAssocID="{27D12EA6-9625-4E8B-B5CB-467FE245536D}" presName="hierRoot2" presStyleCnt="0">
        <dgm:presLayoutVars>
          <dgm:hierBranch val="init"/>
        </dgm:presLayoutVars>
      </dgm:prSet>
      <dgm:spPr/>
    </dgm:pt>
    <dgm:pt modelId="{F401D751-A046-443E-B165-A2711422BAE6}" type="pres">
      <dgm:prSet presAssocID="{27D12EA6-9625-4E8B-B5CB-467FE245536D}" presName="rootComposite" presStyleCnt="0"/>
      <dgm:spPr/>
    </dgm:pt>
    <dgm:pt modelId="{408047E2-96EB-4D76-9680-374F036B5F87}" type="pres">
      <dgm:prSet presAssocID="{27D12EA6-9625-4E8B-B5CB-467FE245536D}" presName="rootText" presStyleLbl="node2" presStyleIdx="3" presStyleCnt="7" custScaleX="112212" custScaleY="101146">
        <dgm:presLayoutVars>
          <dgm:chPref val="3"/>
        </dgm:presLayoutVars>
      </dgm:prSet>
      <dgm:spPr/>
    </dgm:pt>
    <dgm:pt modelId="{7D0C82C6-4CC2-480F-83FC-37DC8746D0B5}" type="pres">
      <dgm:prSet presAssocID="{27D12EA6-9625-4E8B-B5CB-467FE245536D}" presName="rootConnector" presStyleLbl="node2" presStyleIdx="3" presStyleCnt="7"/>
      <dgm:spPr/>
    </dgm:pt>
    <dgm:pt modelId="{35783908-CA81-4B5A-9386-8A88D7D0B7C6}" type="pres">
      <dgm:prSet presAssocID="{27D12EA6-9625-4E8B-B5CB-467FE245536D}" presName="hierChild4" presStyleCnt="0"/>
      <dgm:spPr/>
    </dgm:pt>
    <dgm:pt modelId="{A365B657-EBF4-4C65-86FB-4EFCCC4047E3}" type="pres">
      <dgm:prSet presAssocID="{A5145395-F66D-4C56-B7E5-C1F1B1B1C014}" presName="Name37" presStyleLbl="parChTrans1D3" presStyleIdx="14" presStyleCnt="27"/>
      <dgm:spPr/>
    </dgm:pt>
    <dgm:pt modelId="{30E71FB1-E391-4089-A9CD-67A9AAFC0EE6}" type="pres">
      <dgm:prSet presAssocID="{AE12FAEF-46F2-4F20-BA28-BAB6C1BDFD38}" presName="hierRoot2" presStyleCnt="0">
        <dgm:presLayoutVars>
          <dgm:hierBranch val="init"/>
        </dgm:presLayoutVars>
      </dgm:prSet>
      <dgm:spPr/>
    </dgm:pt>
    <dgm:pt modelId="{71AA5A3B-1C27-489D-A169-D54E957D28B4}" type="pres">
      <dgm:prSet presAssocID="{AE12FAEF-46F2-4F20-BA28-BAB6C1BDFD38}" presName="rootComposite" presStyleCnt="0"/>
      <dgm:spPr/>
    </dgm:pt>
    <dgm:pt modelId="{57D2F47B-8E84-4806-B9FE-B6BFC041C02B}" type="pres">
      <dgm:prSet presAssocID="{AE12FAEF-46F2-4F20-BA28-BAB6C1BDFD38}" presName="rootText" presStyleLbl="node3" presStyleIdx="14" presStyleCnt="27">
        <dgm:presLayoutVars>
          <dgm:chPref val="3"/>
        </dgm:presLayoutVars>
      </dgm:prSet>
      <dgm:spPr/>
    </dgm:pt>
    <dgm:pt modelId="{5DD74826-53D4-4464-AF27-16156F50B046}" type="pres">
      <dgm:prSet presAssocID="{AE12FAEF-46F2-4F20-BA28-BAB6C1BDFD38}" presName="rootConnector" presStyleLbl="node3" presStyleIdx="14" presStyleCnt="27"/>
      <dgm:spPr/>
    </dgm:pt>
    <dgm:pt modelId="{C7DA6191-3BA2-4760-B422-C4511AC835BD}" type="pres">
      <dgm:prSet presAssocID="{AE12FAEF-46F2-4F20-BA28-BAB6C1BDFD38}" presName="hierChild4" presStyleCnt="0"/>
      <dgm:spPr/>
    </dgm:pt>
    <dgm:pt modelId="{6755E100-B713-4D93-9A22-C7CC32EA6D07}" type="pres">
      <dgm:prSet presAssocID="{AE12FAEF-46F2-4F20-BA28-BAB6C1BDFD38}" presName="hierChild5" presStyleCnt="0"/>
      <dgm:spPr/>
    </dgm:pt>
    <dgm:pt modelId="{C3D19EA2-7CB0-496B-BC80-075975CB78D7}" type="pres">
      <dgm:prSet presAssocID="{E5EBC63D-EAF9-4684-AB8E-359F81BBAEC2}" presName="Name37" presStyleLbl="parChTrans1D3" presStyleIdx="15" presStyleCnt="27"/>
      <dgm:spPr/>
    </dgm:pt>
    <dgm:pt modelId="{69CA2F3D-F0AB-44F2-A3B6-952BA2902586}" type="pres">
      <dgm:prSet presAssocID="{FC32D217-DCF6-49CF-9FFE-77D6A282819A}" presName="hierRoot2" presStyleCnt="0">
        <dgm:presLayoutVars>
          <dgm:hierBranch val="init"/>
        </dgm:presLayoutVars>
      </dgm:prSet>
      <dgm:spPr/>
    </dgm:pt>
    <dgm:pt modelId="{FF5FE664-C259-4AD8-A42E-5CC783C509E9}" type="pres">
      <dgm:prSet presAssocID="{FC32D217-DCF6-49CF-9FFE-77D6A282819A}" presName="rootComposite" presStyleCnt="0"/>
      <dgm:spPr/>
    </dgm:pt>
    <dgm:pt modelId="{1675E647-90D8-42F1-B011-5953B26FAF11}" type="pres">
      <dgm:prSet presAssocID="{FC32D217-DCF6-49CF-9FFE-77D6A282819A}" presName="rootText" presStyleLbl="node3" presStyleIdx="15" presStyleCnt="27">
        <dgm:presLayoutVars>
          <dgm:chPref val="3"/>
        </dgm:presLayoutVars>
      </dgm:prSet>
      <dgm:spPr/>
    </dgm:pt>
    <dgm:pt modelId="{C1C9BD80-E22E-4D68-9505-95F3153431E8}" type="pres">
      <dgm:prSet presAssocID="{FC32D217-DCF6-49CF-9FFE-77D6A282819A}" presName="rootConnector" presStyleLbl="node3" presStyleIdx="15" presStyleCnt="27"/>
      <dgm:spPr/>
    </dgm:pt>
    <dgm:pt modelId="{09FBFA42-B4E9-4D97-B137-603A7D41BBFD}" type="pres">
      <dgm:prSet presAssocID="{FC32D217-DCF6-49CF-9FFE-77D6A282819A}" presName="hierChild4" presStyleCnt="0"/>
      <dgm:spPr/>
    </dgm:pt>
    <dgm:pt modelId="{68094E97-ACE6-42B9-B940-1340145933CB}" type="pres">
      <dgm:prSet presAssocID="{FC32D217-DCF6-49CF-9FFE-77D6A282819A}" presName="hierChild5" presStyleCnt="0"/>
      <dgm:spPr/>
    </dgm:pt>
    <dgm:pt modelId="{BA5FFF92-0862-41D5-A03A-20DAB929AAB8}" type="pres">
      <dgm:prSet presAssocID="{335D2C8F-C430-4286-BA62-EF961FC29DEA}" presName="Name37" presStyleLbl="parChTrans1D3" presStyleIdx="16" presStyleCnt="27"/>
      <dgm:spPr/>
    </dgm:pt>
    <dgm:pt modelId="{3F25619F-2563-4792-841E-D459D87DF782}" type="pres">
      <dgm:prSet presAssocID="{C1F26A00-A2CC-4D9E-BE8E-F514127AD593}" presName="hierRoot2" presStyleCnt="0">
        <dgm:presLayoutVars>
          <dgm:hierBranch val="init"/>
        </dgm:presLayoutVars>
      </dgm:prSet>
      <dgm:spPr/>
    </dgm:pt>
    <dgm:pt modelId="{AFF5CC04-7824-4426-B354-45BF1F29A826}" type="pres">
      <dgm:prSet presAssocID="{C1F26A00-A2CC-4D9E-BE8E-F514127AD593}" presName="rootComposite" presStyleCnt="0"/>
      <dgm:spPr/>
    </dgm:pt>
    <dgm:pt modelId="{C11B2504-EB27-4639-BBC9-A5C3606FF1D5}" type="pres">
      <dgm:prSet presAssocID="{C1F26A00-A2CC-4D9E-BE8E-F514127AD593}" presName="rootText" presStyleLbl="node3" presStyleIdx="16" presStyleCnt="27">
        <dgm:presLayoutVars>
          <dgm:chPref val="3"/>
        </dgm:presLayoutVars>
      </dgm:prSet>
      <dgm:spPr/>
    </dgm:pt>
    <dgm:pt modelId="{D33EB6FA-16DD-4DA3-9CC7-B53E2E11D0A2}" type="pres">
      <dgm:prSet presAssocID="{C1F26A00-A2CC-4D9E-BE8E-F514127AD593}" presName="rootConnector" presStyleLbl="node3" presStyleIdx="16" presStyleCnt="27"/>
      <dgm:spPr/>
    </dgm:pt>
    <dgm:pt modelId="{31C5F1D4-9066-4A0A-96CA-6A209AF7F9FD}" type="pres">
      <dgm:prSet presAssocID="{C1F26A00-A2CC-4D9E-BE8E-F514127AD593}" presName="hierChild4" presStyleCnt="0"/>
      <dgm:spPr/>
    </dgm:pt>
    <dgm:pt modelId="{02708F48-32BD-4F56-8A0F-5B680F569175}" type="pres">
      <dgm:prSet presAssocID="{C1F26A00-A2CC-4D9E-BE8E-F514127AD593}" presName="hierChild5" presStyleCnt="0"/>
      <dgm:spPr/>
    </dgm:pt>
    <dgm:pt modelId="{B60FDA13-9599-4A70-A83A-9667BBC744C2}" type="pres">
      <dgm:prSet presAssocID="{27D12EA6-9625-4E8B-B5CB-467FE245536D}" presName="hierChild5" presStyleCnt="0"/>
      <dgm:spPr/>
    </dgm:pt>
    <dgm:pt modelId="{A11DAD57-25DA-40A1-AA63-35DE979093F0}" type="pres">
      <dgm:prSet presAssocID="{75DD9668-008A-49B9-9298-BAB79E0BAEF0}" presName="Name37" presStyleLbl="parChTrans1D2" presStyleIdx="4" presStyleCnt="7"/>
      <dgm:spPr/>
    </dgm:pt>
    <dgm:pt modelId="{0295E00D-D5A4-48BA-89E5-10E858BC957E}" type="pres">
      <dgm:prSet presAssocID="{A6893BEC-BD1B-4E9A-B2A1-E16C1E2B8677}" presName="hierRoot2" presStyleCnt="0">
        <dgm:presLayoutVars>
          <dgm:hierBranch val="init"/>
        </dgm:presLayoutVars>
      </dgm:prSet>
      <dgm:spPr/>
    </dgm:pt>
    <dgm:pt modelId="{F5A2C38C-AC61-4324-971D-412DDA5F766D}" type="pres">
      <dgm:prSet presAssocID="{A6893BEC-BD1B-4E9A-B2A1-E16C1E2B8677}" presName="rootComposite" presStyleCnt="0"/>
      <dgm:spPr/>
    </dgm:pt>
    <dgm:pt modelId="{6C83B193-E686-493A-A227-FDE29D4F07FC}" type="pres">
      <dgm:prSet presAssocID="{A6893BEC-BD1B-4E9A-B2A1-E16C1E2B8677}" presName="rootText" presStyleLbl="node2" presStyleIdx="4" presStyleCnt="7" custScaleX="112212" custScaleY="101146">
        <dgm:presLayoutVars>
          <dgm:chPref val="3"/>
        </dgm:presLayoutVars>
      </dgm:prSet>
      <dgm:spPr/>
    </dgm:pt>
    <dgm:pt modelId="{3517B3B2-9FB7-44AC-BEC3-C6E94C7FCAD7}" type="pres">
      <dgm:prSet presAssocID="{A6893BEC-BD1B-4E9A-B2A1-E16C1E2B8677}" presName="rootConnector" presStyleLbl="node2" presStyleIdx="4" presStyleCnt="7"/>
      <dgm:spPr/>
    </dgm:pt>
    <dgm:pt modelId="{D07D2CA9-5A65-4459-875F-98372FF153A2}" type="pres">
      <dgm:prSet presAssocID="{A6893BEC-BD1B-4E9A-B2A1-E16C1E2B8677}" presName="hierChild4" presStyleCnt="0"/>
      <dgm:spPr/>
    </dgm:pt>
    <dgm:pt modelId="{EAEA993D-69CE-420C-854D-9A5F077F1577}" type="pres">
      <dgm:prSet presAssocID="{136948D6-F9CD-4080-88DF-BEA0F445D0BA}" presName="Name37" presStyleLbl="parChTrans1D3" presStyleIdx="17" presStyleCnt="27"/>
      <dgm:spPr/>
    </dgm:pt>
    <dgm:pt modelId="{CB69FF4F-0587-496B-B1AA-1391C3471DDF}" type="pres">
      <dgm:prSet presAssocID="{E9060085-68E1-4568-BBFE-52C74D2C9B94}" presName="hierRoot2" presStyleCnt="0">
        <dgm:presLayoutVars>
          <dgm:hierBranch val="init"/>
        </dgm:presLayoutVars>
      </dgm:prSet>
      <dgm:spPr/>
    </dgm:pt>
    <dgm:pt modelId="{3F3A7F4D-86FA-46F0-9B33-4FE1C3CE5890}" type="pres">
      <dgm:prSet presAssocID="{E9060085-68E1-4568-BBFE-52C74D2C9B94}" presName="rootComposite" presStyleCnt="0"/>
      <dgm:spPr/>
    </dgm:pt>
    <dgm:pt modelId="{09FC4A47-A4EA-4FF2-97D0-0BA509B24F92}" type="pres">
      <dgm:prSet presAssocID="{E9060085-68E1-4568-BBFE-52C74D2C9B94}" presName="rootText" presStyleLbl="node3" presStyleIdx="17" presStyleCnt="27">
        <dgm:presLayoutVars>
          <dgm:chPref val="3"/>
        </dgm:presLayoutVars>
      </dgm:prSet>
      <dgm:spPr/>
    </dgm:pt>
    <dgm:pt modelId="{6862D8EB-89C3-4529-9F8A-CAD78BCBC189}" type="pres">
      <dgm:prSet presAssocID="{E9060085-68E1-4568-BBFE-52C74D2C9B94}" presName="rootConnector" presStyleLbl="node3" presStyleIdx="17" presStyleCnt="27"/>
      <dgm:spPr/>
    </dgm:pt>
    <dgm:pt modelId="{1BC4E7B4-0A8A-47CC-BADC-FD817F08007F}" type="pres">
      <dgm:prSet presAssocID="{E9060085-68E1-4568-BBFE-52C74D2C9B94}" presName="hierChild4" presStyleCnt="0"/>
      <dgm:spPr/>
    </dgm:pt>
    <dgm:pt modelId="{8089D849-D396-4025-B1A9-484A21E67BCA}" type="pres">
      <dgm:prSet presAssocID="{E9060085-68E1-4568-BBFE-52C74D2C9B94}" presName="hierChild5" presStyleCnt="0"/>
      <dgm:spPr/>
    </dgm:pt>
    <dgm:pt modelId="{83D02AA2-7727-4D06-A5D4-6EB9F5EFAF45}" type="pres">
      <dgm:prSet presAssocID="{568E9585-123B-4433-BBBF-C05996E96D21}" presName="Name37" presStyleLbl="parChTrans1D3" presStyleIdx="18" presStyleCnt="27"/>
      <dgm:spPr/>
    </dgm:pt>
    <dgm:pt modelId="{550FCF92-6805-40CC-AF04-26C5D9645C2F}" type="pres">
      <dgm:prSet presAssocID="{385C466F-40B3-4061-887F-DA22370B0098}" presName="hierRoot2" presStyleCnt="0">
        <dgm:presLayoutVars>
          <dgm:hierBranch val="init"/>
        </dgm:presLayoutVars>
      </dgm:prSet>
      <dgm:spPr/>
    </dgm:pt>
    <dgm:pt modelId="{8E16F9E9-AD4B-4688-9965-B7D5A10ADB29}" type="pres">
      <dgm:prSet presAssocID="{385C466F-40B3-4061-887F-DA22370B0098}" presName="rootComposite" presStyleCnt="0"/>
      <dgm:spPr/>
    </dgm:pt>
    <dgm:pt modelId="{7FACED33-6342-4213-BB95-0DC1A35D8A5D}" type="pres">
      <dgm:prSet presAssocID="{385C466F-40B3-4061-887F-DA22370B0098}" presName="rootText" presStyleLbl="node3" presStyleIdx="18" presStyleCnt="27">
        <dgm:presLayoutVars>
          <dgm:chPref val="3"/>
        </dgm:presLayoutVars>
      </dgm:prSet>
      <dgm:spPr/>
    </dgm:pt>
    <dgm:pt modelId="{B43A2D41-3F73-4E1E-BE75-95DEBC5DF970}" type="pres">
      <dgm:prSet presAssocID="{385C466F-40B3-4061-887F-DA22370B0098}" presName="rootConnector" presStyleLbl="node3" presStyleIdx="18" presStyleCnt="27"/>
      <dgm:spPr/>
    </dgm:pt>
    <dgm:pt modelId="{34AFFDF4-070B-48FA-97DB-45D0F632E3D3}" type="pres">
      <dgm:prSet presAssocID="{385C466F-40B3-4061-887F-DA22370B0098}" presName="hierChild4" presStyleCnt="0"/>
      <dgm:spPr/>
    </dgm:pt>
    <dgm:pt modelId="{12FE0B16-895E-4D38-BFDF-CFA9E3514DD1}" type="pres">
      <dgm:prSet presAssocID="{385C466F-40B3-4061-887F-DA22370B0098}" presName="hierChild5" presStyleCnt="0"/>
      <dgm:spPr/>
    </dgm:pt>
    <dgm:pt modelId="{52F79397-3C4D-43A0-89F9-0D0761A50FA7}" type="pres">
      <dgm:prSet presAssocID="{A6893BEC-BD1B-4E9A-B2A1-E16C1E2B8677}" presName="hierChild5" presStyleCnt="0"/>
      <dgm:spPr/>
    </dgm:pt>
    <dgm:pt modelId="{27FAF4D5-49E6-4410-9AB3-7CC2D060D714}" type="pres">
      <dgm:prSet presAssocID="{26D731E1-6D86-42A9-8E76-E138DC42881B}" presName="Name37" presStyleLbl="parChTrans1D2" presStyleIdx="5" presStyleCnt="7"/>
      <dgm:spPr/>
    </dgm:pt>
    <dgm:pt modelId="{96AA4E43-3AFF-4499-A123-24395553D622}" type="pres">
      <dgm:prSet presAssocID="{0F536734-9BF6-49D2-A43F-0A53A76CFC93}" presName="hierRoot2" presStyleCnt="0">
        <dgm:presLayoutVars>
          <dgm:hierBranch val="init"/>
        </dgm:presLayoutVars>
      </dgm:prSet>
      <dgm:spPr/>
    </dgm:pt>
    <dgm:pt modelId="{8EB84F89-1341-4ADD-B652-01EB5DDCB47D}" type="pres">
      <dgm:prSet presAssocID="{0F536734-9BF6-49D2-A43F-0A53A76CFC93}" presName="rootComposite" presStyleCnt="0"/>
      <dgm:spPr/>
    </dgm:pt>
    <dgm:pt modelId="{C93DBB5F-38D2-4191-AAB0-1F888D4E8456}" type="pres">
      <dgm:prSet presAssocID="{0F536734-9BF6-49D2-A43F-0A53A76CFC93}" presName="rootText" presStyleLbl="node2" presStyleIdx="5" presStyleCnt="7" custScaleX="112212" custScaleY="101146">
        <dgm:presLayoutVars>
          <dgm:chPref val="3"/>
        </dgm:presLayoutVars>
      </dgm:prSet>
      <dgm:spPr/>
    </dgm:pt>
    <dgm:pt modelId="{94FA2259-3075-4EF9-AC2D-4D0251EA6C80}" type="pres">
      <dgm:prSet presAssocID="{0F536734-9BF6-49D2-A43F-0A53A76CFC93}" presName="rootConnector" presStyleLbl="node2" presStyleIdx="5" presStyleCnt="7"/>
      <dgm:spPr/>
    </dgm:pt>
    <dgm:pt modelId="{6888F6DA-6144-4766-9283-C15F1B5A8FD7}" type="pres">
      <dgm:prSet presAssocID="{0F536734-9BF6-49D2-A43F-0A53A76CFC93}" presName="hierChild4" presStyleCnt="0"/>
      <dgm:spPr/>
    </dgm:pt>
    <dgm:pt modelId="{D1D84AF2-3CC2-4BDB-9EDF-15435FA91F3A}" type="pres">
      <dgm:prSet presAssocID="{821F7642-8B5C-4DCD-8C1E-AB5FC3B91513}" presName="Name37" presStyleLbl="parChTrans1D3" presStyleIdx="19" presStyleCnt="27"/>
      <dgm:spPr/>
    </dgm:pt>
    <dgm:pt modelId="{958FDFF3-F686-40AC-A621-D313C5AD1BDA}" type="pres">
      <dgm:prSet presAssocID="{BC38B3E9-18DC-49D7-A733-B15C0094D9D5}" presName="hierRoot2" presStyleCnt="0">
        <dgm:presLayoutVars>
          <dgm:hierBranch val="init"/>
        </dgm:presLayoutVars>
      </dgm:prSet>
      <dgm:spPr/>
    </dgm:pt>
    <dgm:pt modelId="{927599E0-F6E4-4D34-AF2E-1E3C18C2F13B}" type="pres">
      <dgm:prSet presAssocID="{BC38B3E9-18DC-49D7-A733-B15C0094D9D5}" presName="rootComposite" presStyleCnt="0"/>
      <dgm:spPr/>
    </dgm:pt>
    <dgm:pt modelId="{079F45BC-6DAB-4525-9122-844715B0C30F}" type="pres">
      <dgm:prSet presAssocID="{BC38B3E9-18DC-49D7-A733-B15C0094D9D5}" presName="rootText" presStyleLbl="node3" presStyleIdx="19" presStyleCnt="27">
        <dgm:presLayoutVars>
          <dgm:chPref val="3"/>
        </dgm:presLayoutVars>
      </dgm:prSet>
      <dgm:spPr/>
    </dgm:pt>
    <dgm:pt modelId="{53416069-CA82-4C02-82A0-D45F61AC3D51}" type="pres">
      <dgm:prSet presAssocID="{BC38B3E9-18DC-49D7-A733-B15C0094D9D5}" presName="rootConnector" presStyleLbl="node3" presStyleIdx="19" presStyleCnt="27"/>
      <dgm:spPr/>
    </dgm:pt>
    <dgm:pt modelId="{E997E65D-B907-42E6-AB37-6BCB8D569E13}" type="pres">
      <dgm:prSet presAssocID="{BC38B3E9-18DC-49D7-A733-B15C0094D9D5}" presName="hierChild4" presStyleCnt="0"/>
      <dgm:spPr/>
    </dgm:pt>
    <dgm:pt modelId="{C40BAACA-63AB-4BF0-9219-9D7E6AD77219}" type="pres">
      <dgm:prSet presAssocID="{BC38B3E9-18DC-49D7-A733-B15C0094D9D5}" presName="hierChild5" presStyleCnt="0"/>
      <dgm:spPr/>
    </dgm:pt>
    <dgm:pt modelId="{FBD9397C-9595-44B2-B94F-9D307019B0C7}" type="pres">
      <dgm:prSet presAssocID="{FAB29239-25DB-4278-9819-3254A0935DC3}" presName="Name37" presStyleLbl="parChTrans1D3" presStyleIdx="20" presStyleCnt="27"/>
      <dgm:spPr/>
    </dgm:pt>
    <dgm:pt modelId="{66DD02BE-9939-43BE-BD2B-15215402DA07}" type="pres">
      <dgm:prSet presAssocID="{26C16825-43BD-4150-8443-567977BABFC1}" presName="hierRoot2" presStyleCnt="0">
        <dgm:presLayoutVars>
          <dgm:hierBranch val="init"/>
        </dgm:presLayoutVars>
      </dgm:prSet>
      <dgm:spPr/>
    </dgm:pt>
    <dgm:pt modelId="{79802BDF-000D-479C-927D-A4D73B576F7E}" type="pres">
      <dgm:prSet presAssocID="{26C16825-43BD-4150-8443-567977BABFC1}" presName="rootComposite" presStyleCnt="0"/>
      <dgm:spPr/>
    </dgm:pt>
    <dgm:pt modelId="{799FEAD3-29DA-4618-9C50-31CFAD25E09F}" type="pres">
      <dgm:prSet presAssocID="{26C16825-43BD-4150-8443-567977BABFC1}" presName="rootText" presStyleLbl="node3" presStyleIdx="20" presStyleCnt="27">
        <dgm:presLayoutVars>
          <dgm:chPref val="3"/>
        </dgm:presLayoutVars>
      </dgm:prSet>
      <dgm:spPr/>
    </dgm:pt>
    <dgm:pt modelId="{17018DDE-D63F-47C9-84A3-38833B92B45F}" type="pres">
      <dgm:prSet presAssocID="{26C16825-43BD-4150-8443-567977BABFC1}" presName="rootConnector" presStyleLbl="node3" presStyleIdx="20" presStyleCnt="27"/>
      <dgm:spPr/>
    </dgm:pt>
    <dgm:pt modelId="{69A9E166-6D90-49C4-960B-D7D3A2AA8313}" type="pres">
      <dgm:prSet presAssocID="{26C16825-43BD-4150-8443-567977BABFC1}" presName="hierChild4" presStyleCnt="0"/>
      <dgm:spPr/>
    </dgm:pt>
    <dgm:pt modelId="{2ACDD41D-84C1-4473-90A1-62D2FBFE0E90}" type="pres">
      <dgm:prSet presAssocID="{26C16825-43BD-4150-8443-567977BABFC1}" presName="hierChild5" presStyleCnt="0"/>
      <dgm:spPr/>
    </dgm:pt>
    <dgm:pt modelId="{0D140D96-6ED7-4923-A0DA-58BE5694F9D6}" type="pres">
      <dgm:prSet presAssocID="{0EC0648D-67B9-4A87-8F7A-D6D2C23FF95A}" presName="Name37" presStyleLbl="parChTrans1D3" presStyleIdx="21" presStyleCnt="27"/>
      <dgm:spPr/>
    </dgm:pt>
    <dgm:pt modelId="{97FE019F-79E3-43DF-A509-67E62CF42B6A}" type="pres">
      <dgm:prSet presAssocID="{4B52C381-35A7-4DA8-A784-0574EC9A41D9}" presName="hierRoot2" presStyleCnt="0">
        <dgm:presLayoutVars>
          <dgm:hierBranch val="init"/>
        </dgm:presLayoutVars>
      </dgm:prSet>
      <dgm:spPr/>
    </dgm:pt>
    <dgm:pt modelId="{31B30854-248D-46F8-9E5D-EFB3815816BA}" type="pres">
      <dgm:prSet presAssocID="{4B52C381-35A7-4DA8-A784-0574EC9A41D9}" presName="rootComposite" presStyleCnt="0"/>
      <dgm:spPr/>
    </dgm:pt>
    <dgm:pt modelId="{24BD1FDA-471A-4ABB-B6D9-FECD673CDE7E}" type="pres">
      <dgm:prSet presAssocID="{4B52C381-35A7-4DA8-A784-0574EC9A41D9}" presName="rootText" presStyleLbl="node3" presStyleIdx="21" presStyleCnt="27">
        <dgm:presLayoutVars>
          <dgm:chPref val="3"/>
        </dgm:presLayoutVars>
      </dgm:prSet>
      <dgm:spPr/>
    </dgm:pt>
    <dgm:pt modelId="{135D3B3F-5C8D-4889-BAE4-6C8FE565E20F}" type="pres">
      <dgm:prSet presAssocID="{4B52C381-35A7-4DA8-A784-0574EC9A41D9}" presName="rootConnector" presStyleLbl="node3" presStyleIdx="21" presStyleCnt="27"/>
      <dgm:spPr/>
    </dgm:pt>
    <dgm:pt modelId="{F753E1AE-4BBA-407B-8F0B-6EBADFFEFFB2}" type="pres">
      <dgm:prSet presAssocID="{4B52C381-35A7-4DA8-A784-0574EC9A41D9}" presName="hierChild4" presStyleCnt="0"/>
      <dgm:spPr/>
    </dgm:pt>
    <dgm:pt modelId="{F0561320-010C-4A81-B8E9-58972EE65F9F}" type="pres">
      <dgm:prSet presAssocID="{4B52C381-35A7-4DA8-A784-0574EC9A41D9}" presName="hierChild5" presStyleCnt="0"/>
      <dgm:spPr/>
    </dgm:pt>
    <dgm:pt modelId="{34ABC4AA-B90C-4510-8BAA-DF9FE3C5D425}" type="pres">
      <dgm:prSet presAssocID="{039808FD-42EB-4CCE-BC1D-13683F696C82}" presName="Name37" presStyleLbl="parChTrans1D3" presStyleIdx="22" presStyleCnt="27"/>
      <dgm:spPr/>
    </dgm:pt>
    <dgm:pt modelId="{7B74EF0F-B3F2-412A-9476-60A3827633F4}" type="pres">
      <dgm:prSet presAssocID="{73916EBB-1320-40ED-916B-EE8C0E483031}" presName="hierRoot2" presStyleCnt="0">
        <dgm:presLayoutVars>
          <dgm:hierBranch val="init"/>
        </dgm:presLayoutVars>
      </dgm:prSet>
      <dgm:spPr/>
    </dgm:pt>
    <dgm:pt modelId="{EE552FD1-5089-408B-B2FF-09E894301C24}" type="pres">
      <dgm:prSet presAssocID="{73916EBB-1320-40ED-916B-EE8C0E483031}" presName="rootComposite" presStyleCnt="0"/>
      <dgm:spPr/>
    </dgm:pt>
    <dgm:pt modelId="{EF06971A-4407-4D06-97C2-BD20D353F9F1}" type="pres">
      <dgm:prSet presAssocID="{73916EBB-1320-40ED-916B-EE8C0E483031}" presName="rootText" presStyleLbl="node3" presStyleIdx="22" presStyleCnt="27">
        <dgm:presLayoutVars>
          <dgm:chPref val="3"/>
        </dgm:presLayoutVars>
      </dgm:prSet>
      <dgm:spPr/>
    </dgm:pt>
    <dgm:pt modelId="{4BCCC97A-35C7-4957-8AE6-C1B9F1E00C0D}" type="pres">
      <dgm:prSet presAssocID="{73916EBB-1320-40ED-916B-EE8C0E483031}" presName="rootConnector" presStyleLbl="node3" presStyleIdx="22" presStyleCnt="27"/>
      <dgm:spPr/>
    </dgm:pt>
    <dgm:pt modelId="{E28FA6CA-BB98-4641-A591-E63541AAE59C}" type="pres">
      <dgm:prSet presAssocID="{73916EBB-1320-40ED-916B-EE8C0E483031}" presName="hierChild4" presStyleCnt="0"/>
      <dgm:spPr/>
    </dgm:pt>
    <dgm:pt modelId="{98C99C3E-0006-4FF7-809F-DA1885FC135E}" type="pres">
      <dgm:prSet presAssocID="{73916EBB-1320-40ED-916B-EE8C0E483031}" presName="hierChild5" presStyleCnt="0"/>
      <dgm:spPr/>
    </dgm:pt>
    <dgm:pt modelId="{EF3442E0-A7E7-4B5F-BB65-DA81DCD0CBB3}" type="pres">
      <dgm:prSet presAssocID="{72C664FD-3FC1-42FD-8AA0-E94B2E788D27}" presName="Name37" presStyleLbl="parChTrans1D3" presStyleIdx="23" presStyleCnt="27"/>
      <dgm:spPr/>
    </dgm:pt>
    <dgm:pt modelId="{AB0145BB-2FE0-4AEA-9D21-C1CF8583CE50}" type="pres">
      <dgm:prSet presAssocID="{A3A52AD0-94DC-4D0B-80A1-57F8A75BBB7D}" presName="hierRoot2" presStyleCnt="0">
        <dgm:presLayoutVars>
          <dgm:hierBranch val="init"/>
        </dgm:presLayoutVars>
      </dgm:prSet>
      <dgm:spPr/>
    </dgm:pt>
    <dgm:pt modelId="{FCB77B8C-DADB-44E3-8F58-27DC1021B998}" type="pres">
      <dgm:prSet presAssocID="{A3A52AD0-94DC-4D0B-80A1-57F8A75BBB7D}" presName="rootComposite" presStyleCnt="0"/>
      <dgm:spPr/>
    </dgm:pt>
    <dgm:pt modelId="{DE5D4BA4-6DF0-4B0E-8D62-14435999537D}" type="pres">
      <dgm:prSet presAssocID="{A3A52AD0-94DC-4D0B-80A1-57F8A75BBB7D}" presName="rootText" presStyleLbl="node3" presStyleIdx="23" presStyleCnt="27" custAng="0" custLinFactNeighborY="2046">
        <dgm:presLayoutVars>
          <dgm:chPref val="3"/>
        </dgm:presLayoutVars>
      </dgm:prSet>
      <dgm:spPr/>
    </dgm:pt>
    <dgm:pt modelId="{7AB3C980-A937-443B-85C5-B8B6E27B38F9}" type="pres">
      <dgm:prSet presAssocID="{A3A52AD0-94DC-4D0B-80A1-57F8A75BBB7D}" presName="rootConnector" presStyleLbl="node3" presStyleIdx="23" presStyleCnt="27"/>
      <dgm:spPr/>
    </dgm:pt>
    <dgm:pt modelId="{EF243688-8AEA-4E2C-9873-C8EA9C0D1CA7}" type="pres">
      <dgm:prSet presAssocID="{A3A52AD0-94DC-4D0B-80A1-57F8A75BBB7D}" presName="hierChild4" presStyleCnt="0"/>
      <dgm:spPr/>
    </dgm:pt>
    <dgm:pt modelId="{1C50F214-E49B-44B5-960F-E0F2B3B3AF11}" type="pres">
      <dgm:prSet presAssocID="{A3A52AD0-94DC-4D0B-80A1-57F8A75BBB7D}" presName="hierChild5" presStyleCnt="0"/>
      <dgm:spPr/>
    </dgm:pt>
    <dgm:pt modelId="{7B709F08-4FEC-45F3-80BA-F92CB9657130}" type="pres">
      <dgm:prSet presAssocID="{C161FC10-AADF-4C84-9376-B12A42B02A27}" presName="Name37" presStyleLbl="parChTrans1D3" presStyleIdx="24" presStyleCnt="27"/>
      <dgm:spPr/>
    </dgm:pt>
    <dgm:pt modelId="{6DA67F06-9490-45C2-B617-DB61C44F136A}" type="pres">
      <dgm:prSet presAssocID="{788BE85C-C269-4F85-A649-6B0B035728B6}" presName="hierRoot2" presStyleCnt="0">
        <dgm:presLayoutVars>
          <dgm:hierBranch val="init"/>
        </dgm:presLayoutVars>
      </dgm:prSet>
      <dgm:spPr/>
    </dgm:pt>
    <dgm:pt modelId="{95CE0FC5-3684-4DA9-A665-5085380F5770}" type="pres">
      <dgm:prSet presAssocID="{788BE85C-C269-4F85-A649-6B0B035728B6}" presName="rootComposite" presStyleCnt="0"/>
      <dgm:spPr/>
    </dgm:pt>
    <dgm:pt modelId="{0486EB95-DB5D-46FB-A4CE-C16D48783EC8}" type="pres">
      <dgm:prSet presAssocID="{788BE85C-C269-4F85-A649-6B0B035728B6}" presName="rootText" presStyleLbl="node3" presStyleIdx="24" presStyleCnt="27" custLinFactX="8066" custLinFactY="-200000" custLinFactNeighborX="100000" custLinFactNeighborY="-225707">
        <dgm:presLayoutVars>
          <dgm:chPref val="3"/>
        </dgm:presLayoutVars>
      </dgm:prSet>
      <dgm:spPr/>
    </dgm:pt>
    <dgm:pt modelId="{1E16F8B9-8D7D-4BE0-8734-E0422DFAFC4F}" type="pres">
      <dgm:prSet presAssocID="{788BE85C-C269-4F85-A649-6B0B035728B6}" presName="rootConnector" presStyleLbl="node3" presStyleIdx="24" presStyleCnt="27"/>
      <dgm:spPr/>
    </dgm:pt>
    <dgm:pt modelId="{788751AB-AC32-43D9-B864-E4A4F1D98D08}" type="pres">
      <dgm:prSet presAssocID="{788BE85C-C269-4F85-A649-6B0B035728B6}" presName="hierChild4" presStyleCnt="0"/>
      <dgm:spPr/>
    </dgm:pt>
    <dgm:pt modelId="{86087CBA-9F6C-466C-BF26-50BF02B2065C}" type="pres">
      <dgm:prSet presAssocID="{788BE85C-C269-4F85-A649-6B0B035728B6}" presName="hierChild5" presStyleCnt="0"/>
      <dgm:spPr/>
    </dgm:pt>
    <dgm:pt modelId="{ED60D2F1-D0C2-47F5-8A38-75BDB6565261}" type="pres">
      <dgm:prSet presAssocID="{09756159-AE12-4702-92EF-CE1EF00633E5}" presName="Name37" presStyleLbl="parChTrans1D3" presStyleIdx="25" presStyleCnt="27"/>
      <dgm:spPr/>
    </dgm:pt>
    <dgm:pt modelId="{E4217E38-8C80-4E61-81B6-07797E5C39A7}" type="pres">
      <dgm:prSet presAssocID="{1691A7C1-4E6F-4FEA-AD50-E37655FF1DC8}" presName="hierRoot2" presStyleCnt="0">
        <dgm:presLayoutVars>
          <dgm:hierBranch val="init"/>
        </dgm:presLayoutVars>
      </dgm:prSet>
      <dgm:spPr/>
    </dgm:pt>
    <dgm:pt modelId="{A8A9153B-126D-4D32-872A-5AE6607E447A}" type="pres">
      <dgm:prSet presAssocID="{1691A7C1-4E6F-4FEA-AD50-E37655FF1DC8}" presName="rootComposite" presStyleCnt="0"/>
      <dgm:spPr/>
    </dgm:pt>
    <dgm:pt modelId="{030A54F3-B1D0-4612-AA9E-D47542A1287D}" type="pres">
      <dgm:prSet presAssocID="{1691A7C1-4E6F-4FEA-AD50-E37655FF1DC8}" presName="rootText" presStyleLbl="node3" presStyleIdx="25" presStyleCnt="27" custAng="0" custLinFactX="8982" custLinFactY="-100000" custLinFactNeighborX="100000" custLinFactNeighborY="-182071">
        <dgm:presLayoutVars>
          <dgm:chPref val="3"/>
        </dgm:presLayoutVars>
      </dgm:prSet>
      <dgm:spPr/>
    </dgm:pt>
    <dgm:pt modelId="{496DB228-9EE5-4F4E-887F-E54AA94C5187}" type="pres">
      <dgm:prSet presAssocID="{1691A7C1-4E6F-4FEA-AD50-E37655FF1DC8}" presName="rootConnector" presStyleLbl="node3" presStyleIdx="25" presStyleCnt="27"/>
      <dgm:spPr/>
    </dgm:pt>
    <dgm:pt modelId="{D327D98A-876C-4642-A886-A603FC53D1E4}" type="pres">
      <dgm:prSet presAssocID="{1691A7C1-4E6F-4FEA-AD50-E37655FF1DC8}" presName="hierChild4" presStyleCnt="0"/>
      <dgm:spPr/>
    </dgm:pt>
    <dgm:pt modelId="{481DE0B2-6DB6-4060-8BA9-6828394159B2}" type="pres">
      <dgm:prSet presAssocID="{1691A7C1-4E6F-4FEA-AD50-E37655FF1DC8}" presName="hierChild5" presStyleCnt="0"/>
      <dgm:spPr/>
    </dgm:pt>
    <dgm:pt modelId="{3940412F-1A07-40DB-9C4E-52F327208C6E}" type="pres">
      <dgm:prSet presAssocID="{D8115998-E438-442D-BBA7-2729B389CBF6}" presName="Name37" presStyleLbl="parChTrans1D3" presStyleIdx="26" presStyleCnt="27"/>
      <dgm:spPr/>
    </dgm:pt>
    <dgm:pt modelId="{F6F024C9-A92C-4634-A649-AF6DC95845EF}" type="pres">
      <dgm:prSet presAssocID="{47AF157D-8E4C-47E3-831F-A8DF23F57486}" presName="hierRoot2" presStyleCnt="0">
        <dgm:presLayoutVars>
          <dgm:hierBranch val="init"/>
        </dgm:presLayoutVars>
      </dgm:prSet>
      <dgm:spPr/>
    </dgm:pt>
    <dgm:pt modelId="{4342448C-D865-4611-B574-A05B3C91EFF2}" type="pres">
      <dgm:prSet presAssocID="{47AF157D-8E4C-47E3-831F-A8DF23F57486}" presName="rootComposite" presStyleCnt="0"/>
      <dgm:spPr/>
    </dgm:pt>
    <dgm:pt modelId="{41EE8E89-81F9-4787-B445-6E7DDC9A2B35}" type="pres">
      <dgm:prSet presAssocID="{47AF157D-8E4C-47E3-831F-A8DF23F57486}" presName="rootText" presStyleLbl="node3" presStyleIdx="26" presStyleCnt="27" custLinFactX="8066" custLinFactY="-267804" custLinFactNeighborX="100000" custLinFactNeighborY="-300000">
        <dgm:presLayoutVars>
          <dgm:chPref val="3"/>
        </dgm:presLayoutVars>
      </dgm:prSet>
      <dgm:spPr/>
    </dgm:pt>
    <dgm:pt modelId="{A1B76B03-1523-445B-8D34-C11EA638B078}" type="pres">
      <dgm:prSet presAssocID="{47AF157D-8E4C-47E3-831F-A8DF23F57486}" presName="rootConnector" presStyleLbl="node3" presStyleIdx="26" presStyleCnt="27"/>
      <dgm:spPr/>
    </dgm:pt>
    <dgm:pt modelId="{5B57C6BC-C994-4EF7-8548-541BFE20476C}" type="pres">
      <dgm:prSet presAssocID="{47AF157D-8E4C-47E3-831F-A8DF23F57486}" presName="hierChild4" presStyleCnt="0"/>
      <dgm:spPr/>
    </dgm:pt>
    <dgm:pt modelId="{F9E74AD5-0461-437C-8AD8-24E0255CB0F3}" type="pres">
      <dgm:prSet presAssocID="{47AF157D-8E4C-47E3-831F-A8DF23F57486}" presName="hierChild5" presStyleCnt="0"/>
      <dgm:spPr/>
    </dgm:pt>
    <dgm:pt modelId="{900B3987-1982-4E71-8EDA-12A339C9369E}" type="pres">
      <dgm:prSet presAssocID="{0F536734-9BF6-49D2-A43F-0A53A76CFC93}" presName="hierChild5" presStyleCnt="0"/>
      <dgm:spPr/>
    </dgm:pt>
    <dgm:pt modelId="{B51CBD11-58BC-42D6-8495-A815E1C7D7E4}" type="pres">
      <dgm:prSet presAssocID="{BF1B3F47-C134-404A-AC20-318448772FBB}" presName="Name37" presStyleLbl="parChTrans1D2" presStyleIdx="6" presStyleCnt="7"/>
      <dgm:spPr/>
    </dgm:pt>
    <dgm:pt modelId="{6C29BCEA-4387-4DE6-B5E8-4B2465191254}" type="pres">
      <dgm:prSet presAssocID="{C3C01933-70CA-4638-A77D-5F4C34BDA37E}" presName="hierRoot2" presStyleCnt="0">
        <dgm:presLayoutVars>
          <dgm:hierBranch val="init"/>
        </dgm:presLayoutVars>
      </dgm:prSet>
      <dgm:spPr/>
    </dgm:pt>
    <dgm:pt modelId="{C48E722B-2184-4BE3-B5AE-91E2025214CE}" type="pres">
      <dgm:prSet presAssocID="{C3C01933-70CA-4638-A77D-5F4C34BDA37E}" presName="rootComposite" presStyleCnt="0"/>
      <dgm:spPr/>
    </dgm:pt>
    <dgm:pt modelId="{D60721E8-0B8C-4659-9E44-9BF19DD1C51A}" type="pres">
      <dgm:prSet presAssocID="{C3C01933-70CA-4638-A77D-5F4C34BDA37E}" presName="rootText" presStyleLbl="node2" presStyleIdx="6" presStyleCnt="7" custScaleX="112212" custScaleY="101146">
        <dgm:presLayoutVars>
          <dgm:chPref val="3"/>
        </dgm:presLayoutVars>
      </dgm:prSet>
      <dgm:spPr/>
    </dgm:pt>
    <dgm:pt modelId="{3A6BE5F4-169D-4F3D-AC13-B7A365F0F5DA}" type="pres">
      <dgm:prSet presAssocID="{C3C01933-70CA-4638-A77D-5F4C34BDA37E}" presName="rootConnector" presStyleLbl="node2" presStyleIdx="6" presStyleCnt="7"/>
      <dgm:spPr/>
    </dgm:pt>
    <dgm:pt modelId="{889B9AAD-F98F-4F78-8116-110A7C2475AB}" type="pres">
      <dgm:prSet presAssocID="{C3C01933-70CA-4638-A77D-5F4C34BDA37E}" presName="hierChild4" presStyleCnt="0"/>
      <dgm:spPr/>
    </dgm:pt>
    <dgm:pt modelId="{C561EA50-D5E8-4012-A088-AEED1F835B57}" type="pres">
      <dgm:prSet presAssocID="{C3C01933-70CA-4638-A77D-5F4C34BDA37E}" presName="hierChild5" presStyleCnt="0"/>
      <dgm:spPr/>
    </dgm:pt>
    <dgm:pt modelId="{5778EF44-4ED8-4E68-B4FC-3708D0DAAA72}" type="pres">
      <dgm:prSet presAssocID="{70F007D2-367E-4F50-89A8-67758CF74FF0}" presName="hierChild3" presStyleCnt="0"/>
      <dgm:spPr/>
    </dgm:pt>
  </dgm:ptLst>
  <dgm:cxnLst>
    <dgm:cxn modelId="{F9892800-05AB-483F-B073-82C7B842C8DF}" type="presOf" srcId="{10BBCAF3-4900-48B5-8BF3-E468DCF5B193}" destId="{37D5CD34-61EC-4038-A84E-866BB1252285}" srcOrd="0" destOrd="0" presId="urn:microsoft.com/office/officeart/2005/8/layout/orgChart1"/>
    <dgm:cxn modelId="{931B0501-4AEC-4A7E-823A-62AA6E991CDD}" type="presOf" srcId="{26C16825-43BD-4150-8443-567977BABFC1}" destId="{17018DDE-D63F-47C9-84A3-38833B92B45F}" srcOrd="1" destOrd="0" presId="urn:microsoft.com/office/officeart/2005/8/layout/orgChart1"/>
    <dgm:cxn modelId="{789C1401-A093-42CE-B28F-60EDC44727BE}" srcId="{E10621C6-E466-4282-9719-91E52BAACE12}" destId="{B90D5FCB-5BE0-491D-B992-943262F2290A}" srcOrd="0" destOrd="0" parTransId="{B90D0847-7569-4A4F-AB23-6A6D704DB1A9}" sibTransId="{642E3A0D-F03B-4BCA-929A-390C4D1162C4}"/>
    <dgm:cxn modelId="{F1A84102-F23E-4AFA-8980-C7EE8584B6A4}" type="presOf" srcId="{86278846-4376-47E2-809B-09044C7AB784}" destId="{FF3FAC8F-1C28-4216-B0C7-18BFC14A0AC5}" srcOrd="0" destOrd="0" presId="urn:microsoft.com/office/officeart/2005/8/layout/orgChart1"/>
    <dgm:cxn modelId="{59F38E04-F881-43F5-AA62-C3C9C8E251D7}" type="presOf" srcId="{0D28C803-BDF7-4EB0-8E64-997BB94D8E81}" destId="{179B2F91-877F-49E4-888F-F59BE237C12D}" srcOrd="1" destOrd="0" presId="urn:microsoft.com/office/officeart/2005/8/layout/orgChart1"/>
    <dgm:cxn modelId="{6A5BDF05-29A8-4A58-91B8-AAEA78385C82}" type="presOf" srcId="{881A2859-77A3-490D-96EC-6E5A6C0E020C}" destId="{1F644E67-7AB3-43EF-9093-89083E5816A4}" srcOrd="0" destOrd="0" presId="urn:microsoft.com/office/officeart/2005/8/layout/orgChart1"/>
    <dgm:cxn modelId="{91525F08-AC9C-4C14-9331-7C8F72F922E0}" srcId="{C95B58E8-1362-46AA-A1A7-70A4B368859D}" destId="{331067A5-1D28-4517-B659-9C9CC9720315}" srcOrd="7" destOrd="0" parTransId="{3BC6BBCD-17B2-434B-BC4D-C25B02B4CF47}" sibTransId="{894F1EEC-9E19-492B-A731-A852B3912BC1}"/>
    <dgm:cxn modelId="{601A3E0F-EC7E-416C-9E0C-10F4EAA9A8FD}" type="presOf" srcId="{67947708-3067-421B-AAA3-EAF6E2956554}" destId="{C1925BDD-10E3-4819-94BD-D11E9669BAA5}" srcOrd="1" destOrd="0" presId="urn:microsoft.com/office/officeart/2005/8/layout/orgChart1"/>
    <dgm:cxn modelId="{64105C11-C37C-4E1D-B0C8-9C950E9DB7D3}" type="presOf" srcId="{70F007D2-367E-4F50-89A8-67758CF74FF0}" destId="{C5573725-BB57-4C69-86C9-109AB9EFDDE2}" srcOrd="0" destOrd="0" presId="urn:microsoft.com/office/officeart/2005/8/layout/orgChart1"/>
    <dgm:cxn modelId="{23705511-DAA3-499A-BDC3-25A28106F65B}" type="presOf" srcId="{E9060085-68E1-4568-BBFE-52C74D2C9B94}" destId="{6862D8EB-89C3-4529-9F8A-CAD78BCBC189}" srcOrd="1" destOrd="0" presId="urn:microsoft.com/office/officeart/2005/8/layout/orgChart1"/>
    <dgm:cxn modelId="{4B5DFC11-2126-4926-A940-A4DB3D8281DC}" type="presOf" srcId="{C3D7277B-B9A7-4865-98F7-F5C86351973D}" destId="{353C05E6-FC7F-4205-B8D0-D1F5D366A6DE}" srcOrd="0" destOrd="0" presId="urn:microsoft.com/office/officeart/2005/8/layout/orgChart1"/>
    <dgm:cxn modelId="{09925F14-078B-4C62-8D16-5F54A500270B}" type="presOf" srcId="{FA6DB7B3-6DDF-4414-AE38-641D66180AE9}" destId="{2981C5AF-A015-4D89-9B84-F106E4499B56}" srcOrd="0" destOrd="0" presId="urn:microsoft.com/office/officeart/2005/8/layout/orgChart1"/>
    <dgm:cxn modelId="{5B3A4A17-59D6-4EAA-91A3-869AEEC604A5}" srcId="{0F536734-9BF6-49D2-A43F-0A53A76CFC93}" destId="{A3A52AD0-94DC-4D0B-80A1-57F8A75BBB7D}" srcOrd="4" destOrd="0" parTransId="{72C664FD-3FC1-42FD-8AA0-E94B2E788D27}" sibTransId="{8F09377C-8537-49C4-A56F-540D8050FA20}"/>
    <dgm:cxn modelId="{A5E30319-C597-4482-B836-AA6AF4805622}" srcId="{C95B58E8-1362-46AA-A1A7-70A4B368859D}" destId="{8A3E7FE1-4F28-4664-B594-FE7EC6807226}" srcOrd="3" destOrd="0" parTransId="{A534D55E-DDE4-41B7-9B4B-E8FAB061A3AF}" sibTransId="{ED82AE60-B112-4086-BA25-05CB4E63D73C}"/>
    <dgm:cxn modelId="{DEDA4719-E969-4D47-AB6B-5BA341E6149E}" type="presOf" srcId="{B90D0847-7569-4A4F-AB23-6A6D704DB1A9}" destId="{450915A2-6304-4F51-A0AB-F6A04765AD0E}" srcOrd="0" destOrd="0" presId="urn:microsoft.com/office/officeart/2005/8/layout/orgChart1"/>
    <dgm:cxn modelId="{5542A819-390B-4133-B8DA-C061214A246E}" type="presOf" srcId="{FF00505C-8864-443B-9D92-1FD3DE8705EA}" destId="{115E13DC-58A0-490F-BC1B-F8FBA6FEF9EF}" srcOrd="0" destOrd="0" presId="urn:microsoft.com/office/officeart/2005/8/layout/orgChart1"/>
    <dgm:cxn modelId="{AA08C01A-2F99-4896-A330-0C1D5BFE2F6A}" type="presOf" srcId="{0D28C803-BDF7-4EB0-8E64-997BB94D8E81}" destId="{417C2FD2-1593-4563-995A-DAF51BD10658}" srcOrd="0" destOrd="0" presId="urn:microsoft.com/office/officeart/2005/8/layout/orgChart1"/>
    <dgm:cxn modelId="{CD4AB41C-4561-4DBC-A2B8-F86944A31E74}" type="presOf" srcId="{03F2525E-3941-4F8B-BD10-6C0A4E2121D0}" destId="{66BFF436-AEF8-4E42-8EEB-50CDE030FAEF}" srcOrd="0" destOrd="0" presId="urn:microsoft.com/office/officeart/2005/8/layout/orgChart1"/>
    <dgm:cxn modelId="{CA2EE71C-A1BC-4D3A-9D98-1D5BDCD9314C}" srcId="{70F007D2-367E-4F50-89A8-67758CF74FF0}" destId="{0F536734-9BF6-49D2-A43F-0A53A76CFC93}" srcOrd="5" destOrd="0" parTransId="{26D731E1-6D86-42A9-8E76-E138DC42881B}" sibTransId="{177883A0-31BC-4995-9B24-80921B1D6C1D}"/>
    <dgm:cxn modelId="{879BA41E-189F-4E1C-BF00-47ABBF1840A8}" type="presOf" srcId="{BC38B3E9-18DC-49D7-A733-B15C0094D9D5}" destId="{53416069-CA82-4C02-82A0-D45F61AC3D51}" srcOrd="1" destOrd="0" presId="urn:microsoft.com/office/officeart/2005/8/layout/orgChart1"/>
    <dgm:cxn modelId="{F6715421-D47F-4B00-9EF6-8776EA515AC9}" type="presOf" srcId="{788BE85C-C269-4F85-A649-6B0B035728B6}" destId="{1E16F8B9-8D7D-4BE0-8734-E0422DFAFC4F}" srcOrd="1" destOrd="0" presId="urn:microsoft.com/office/officeart/2005/8/layout/orgChart1"/>
    <dgm:cxn modelId="{E21D5E22-52D8-4011-82D4-7DECECD5DD39}" type="presOf" srcId="{FAB29239-25DB-4278-9819-3254A0935DC3}" destId="{FBD9397C-9595-44B2-B94F-9D307019B0C7}" srcOrd="0" destOrd="0" presId="urn:microsoft.com/office/officeart/2005/8/layout/orgChart1"/>
    <dgm:cxn modelId="{5D9ED524-6B53-4E97-B033-0EAA6B11698A}" type="presOf" srcId="{2852500C-4164-4AFA-A0B1-60D9D30C0D0B}" destId="{75C12A6E-52E5-4A9F-A46D-D55E2EB8AD3F}" srcOrd="0" destOrd="0" presId="urn:microsoft.com/office/officeart/2005/8/layout/orgChart1"/>
    <dgm:cxn modelId="{72667B27-2E27-4EE9-B25C-8D400A687376}" srcId="{A6893BEC-BD1B-4E9A-B2A1-E16C1E2B8677}" destId="{385C466F-40B3-4061-887F-DA22370B0098}" srcOrd="1" destOrd="0" parTransId="{568E9585-123B-4433-BBBF-C05996E96D21}" sibTransId="{12EBEE4C-557F-4E9D-BA8F-317B5ADBD781}"/>
    <dgm:cxn modelId="{A1AF9427-7EB7-414A-ACC5-D8A2DBE7EB9A}" type="presOf" srcId="{385C466F-40B3-4061-887F-DA22370B0098}" destId="{7FACED33-6342-4213-BB95-0DC1A35D8A5D}" srcOrd="0" destOrd="0" presId="urn:microsoft.com/office/officeart/2005/8/layout/orgChart1"/>
    <dgm:cxn modelId="{E0BB4F29-488A-4A2F-9132-921BAD134BEA}" type="presOf" srcId="{A6893BEC-BD1B-4E9A-B2A1-E16C1E2B8677}" destId="{6C83B193-E686-493A-A227-FDE29D4F07FC}" srcOrd="0" destOrd="0" presId="urn:microsoft.com/office/officeart/2005/8/layout/orgChart1"/>
    <dgm:cxn modelId="{0D9FBB2A-B85D-4BF4-84DC-0FA12A0907B2}" srcId="{C95B58E8-1362-46AA-A1A7-70A4B368859D}" destId="{49C398B0-B3A2-46DF-B244-994FC2AFDDAE}" srcOrd="4" destOrd="0" parTransId="{68E8DE18-DEDE-4F27-869A-49544742D32E}" sibTransId="{27293AF7-3B49-43D8-A839-3B94FE6DBE63}"/>
    <dgm:cxn modelId="{1DA2AD2B-C135-42EC-BBE2-171ADE297870}" type="presOf" srcId="{8A3E7FE1-4F28-4664-B594-FE7EC6807226}" destId="{ED67C373-982D-41D2-8244-CCEC4A9918DD}" srcOrd="1" destOrd="0" presId="urn:microsoft.com/office/officeart/2005/8/layout/orgChart1"/>
    <dgm:cxn modelId="{33D9BD2B-7DE1-463A-B6F8-467D7CB86B2D}" type="presOf" srcId="{5EA34157-DB76-458B-B51B-AA5AF7D7ED19}" destId="{8456B4F4-8BE6-4679-A3FB-C081C596003A}" srcOrd="0" destOrd="0" presId="urn:microsoft.com/office/officeart/2005/8/layout/orgChart1"/>
    <dgm:cxn modelId="{13CBFF2D-B569-4AAD-B96E-F3C3EB48CD61}" type="presOf" srcId="{8A3E7FE1-4F28-4664-B594-FE7EC6807226}" destId="{266967C4-9B02-4AC7-811C-8AB6AF3C21DF}" srcOrd="0" destOrd="0" presId="urn:microsoft.com/office/officeart/2005/8/layout/orgChart1"/>
    <dgm:cxn modelId="{CC536B2E-C644-4C1C-8C69-23CB6AB5D941}" type="presOf" srcId="{385C466F-40B3-4061-887F-DA22370B0098}" destId="{B43A2D41-3F73-4E1E-BE75-95DEBC5DF970}" srcOrd="1" destOrd="0" presId="urn:microsoft.com/office/officeart/2005/8/layout/orgChart1"/>
    <dgm:cxn modelId="{30DE792E-9300-452D-AD17-FF7209FFC2D1}" type="presOf" srcId="{73916EBB-1320-40ED-916B-EE8C0E483031}" destId="{EF06971A-4407-4D06-97C2-BD20D353F9F1}" srcOrd="0" destOrd="0" presId="urn:microsoft.com/office/officeart/2005/8/layout/orgChart1"/>
    <dgm:cxn modelId="{3721D832-809D-4D21-AADA-15C6AF7C606D}" type="presOf" srcId="{C1F26A00-A2CC-4D9E-BE8E-F514127AD593}" destId="{D33EB6FA-16DD-4DA3-9CC7-B53E2E11D0A2}" srcOrd="1" destOrd="0" presId="urn:microsoft.com/office/officeart/2005/8/layout/orgChart1"/>
    <dgm:cxn modelId="{D4FC1D34-81D6-452C-A574-7583716939CC}" type="presOf" srcId="{47AF157D-8E4C-47E3-831F-A8DF23F57486}" destId="{41EE8E89-81F9-4787-B445-6E7DDC9A2B35}" srcOrd="0" destOrd="0" presId="urn:microsoft.com/office/officeart/2005/8/layout/orgChart1"/>
    <dgm:cxn modelId="{DB4E8F35-3362-4A88-BAFC-5B6933F44259}" type="presOf" srcId="{CC53D72E-E68B-4E0C-B8F5-9C8FEC8C11C0}" destId="{C1B359FC-5D4B-4434-A95F-CEBA7C85AE20}" srcOrd="0" destOrd="0" presId="urn:microsoft.com/office/officeart/2005/8/layout/orgChart1"/>
    <dgm:cxn modelId="{1FD74B37-559B-4744-A611-162A124FAACB}" type="presOf" srcId="{C95B58E8-1362-46AA-A1A7-70A4B368859D}" destId="{9ABB2974-A7E9-47C4-A5ED-3C3C72D9FA80}" srcOrd="1" destOrd="0" presId="urn:microsoft.com/office/officeart/2005/8/layout/orgChart1"/>
    <dgm:cxn modelId="{AF8F4B3A-E001-42A5-9F4F-C86094CC5452}" type="presOf" srcId="{09756159-AE12-4702-92EF-CE1EF00633E5}" destId="{ED60D2F1-D0C2-47F5-8A38-75BDB6565261}" srcOrd="0" destOrd="0" presId="urn:microsoft.com/office/officeart/2005/8/layout/orgChart1"/>
    <dgm:cxn modelId="{5974693B-CE75-45E0-AC59-85230CEC6FBE}" srcId="{70F007D2-367E-4F50-89A8-67758CF74FF0}" destId="{E10621C6-E466-4282-9719-91E52BAACE12}" srcOrd="0" destOrd="0" parTransId="{2852500C-4164-4AFA-A0B1-60D9D30C0D0B}" sibTransId="{1F465719-C9B8-4E99-9370-44645D033064}"/>
    <dgm:cxn modelId="{B5366E3E-F8E2-4DF5-A123-A52A8FF475C7}" type="presOf" srcId="{7A71F381-7FE9-4617-8AA7-BA4B0044E04B}" destId="{4B6BA1D3-DA42-496C-9287-D5D66EB0EAF6}" srcOrd="1" destOrd="0" presId="urn:microsoft.com/office/officeart/2005/8/layout/orgChart1"/>
    <dgm:cxn modelId="{E4167C40-AEFC-450E-B168-D38499066808}" type="presOf" srcId="{A3A52AD0-94DC-4D0B-80A1-57F8A75BBB7D}" destId="{7AB3C980-A937-443B-85C5-B8B6E27B38F9}" srcOrd="1" destOrd="0" presId="urn:microsoft.com/office/officeart/2005/8/layout/orgChart1"/>
    <dgm:cxn modelId="{75B28B5E-C356-4AA5-BCD8-2775FEAA7BC0}" srcId="{27D12EA6-9625-4E8B-B5CB-467FE245536D}" destId="{FC32D217-DCF6-49CF-9FFE-77D6A282819A}" srcOrd="1" destOrd="0" parTransId="{E5EBC63D-EAF9-4684-AB8E-359F81BBAEC2}" sibTransId="{DEFF6437-B102-4B0B-9A42-8820B0C93C22}"/>
    <dgm:cxn modelId="{C711715F-6099-4B12-B3BC-90894B97A834}" type="presOf" srcId="{E10621C6-E466-4282-9719-91E52BAACE12}" destId="{05B8E816-564E-4710-8949-555C65B5DD6F}" srcOrd="0" destOrd="0" presId="urn:microsoft.com/office/officeart/2005/8/layout/orgChart1"/>
    <dgm:cxn modelId="{E31DDF60-D018-4E60-83DD-4E93DF42965D}" type="presOf" srcId="{B188BECF-1CEF-40EB-8300-3127A18AC279}" destId="{D2643D44-658E-46CA-8A63-5F48477FA29C}" srcOrd="0" destOrd="0" presId="urn:microsoft.com/office/officeart/2005/8/layout/orgChart1"/>
    <dgm:cxn modelId="{75B2F741-5D1D-446A-A130-07B4D7348C1C}" srcId="{0F536734-9BF6-49D2-A43F-0A53A76CFC93}" destId="{4B52C381-35A7-4DA8-A784-0574EC9A41D9}" srcOrd="2" destOrd="0" parTransId="{0EC0648D-67B9-4A87-8F7A-D6D2C23FF95A}" sibTransId="{B4340EEC-1A5D-4D63-B04D-E668A2011803}"/>
    <dgm:cxn modelId="{78E0E845-7038-43A9-855B-C1A47BBB8F2F}" type="presOf" srcId="{3B309989-6E84-4A76-94B1-DE208A803F21}" destId="{42D1B60E-FEA0-4D0E-9E84-8222DFAE9188}" srcOrd="0" destOrd="0" presId="urn:microsoft.com/office/officeart/2005/8/layout/orgChart1"/>
    <dgm:cxn modelId="{9E5C0A47-8A28-4283-BF1E-2F2A1DD06262}" srcId="{A6893BEC-BD1B-4E9A-B2A1-E16C1E2B8677}" destId="{E9060085-68E1-4568-BBFE-52C74D2C9B94}" srcOrd="0" destOrd="0" parTransId="{136948D6-F9CD-4080-88DF-BEA0F445D0BA}" sibTransId="{83A22E43-C2A9-4CA7-9FC9-2C8750E6E30B}"/>
    <dgm:cxn modelId="{B53F6C68-BCB3-4527-A09E-CA5507E30DD2}" type="presOf" srcId="{27D12EA6-9625-4E8B-B5CB-467FE245536D}" destId="{408047E2-96EB-4D76-9680-374F036B5F87}" srcOrd="0" destOrd="0" presId="urn:microsoft.com/office/officeart/2005/8/layout/orgChart1"/>
    <dgm:cxn modelId="{65646C68-49C8-4425-891D-51E4A75600D1}" srcId="{0F536734-9BF6-49D2-A43F-0A53A76CFC93}" destId="{26C16825-43BD-4150-8443-567977BABFC1}" srcOrd="1" destOrd="0" parTransId="{FAB29239-25DB-4278-9819-3254A0935DC3}" sibTransId="{5E90814E-36FE-43F9-98B6-BEBCA0B07EF9}"/>
    <dgm:cxn modelId="{B695C469-D50E-4101-A39B-341CECFB1A02}" type="presOf" srcId="{C3C01933-70CA-4638-A77D-5F4C34BDA37E}" destId="{D60721E8-0B8C-4659-9E44-9BF19DD1C51A}" srcOrd="0" destOrd="0" presId="urn:microsoft.com/office/officeart/2005/8/layout/orgChart1"/>
    <dgm:cxn modelId="{A678164A-BF90-4B81-BB79-749023575A22}" type="presOf" srcId="{70F007D2-367E-4F50-89A8-67758CF74FF0}" destId="{6EF5EEB1-2562-4303-90AF-E596506C65F0}" srcOrd="1" destOrd="0" presId="urn:microsoft.com/office/officeart/2005/8/layout/orgChart1"/>
    <dgm:cxn modelId="{817A0E4B-9EB9-44C1-9872-CBC46715A445}" type="presOf" srcId="{68E8DE18-DEDE-4F27-869A-49544742D32E}" destId="{9952298E-7201-4E52-A965-D63EDDED79AF}" srcOrd="0" destOrd="0" presId="urn:microsoft.com/office/officeart/2005/8/layout/orgChart1"/>
    <dgm:cxn modelId="{2754CD4D-0A74-4A53-89B1-1130E60A29C6}" type="presOf" srcId="{48BF54A5-1B68-4DC2-9D00-856F4C73254A}" destId="{95F29E26-77AB-41BD-B744-3D80780FFA81}" srcOrd="1" destOrd="0" presId="urn:microsoft.com/office/officeart/2005/8/layout/orgChart1"/>
    <dgm:cxn modelId="{F67A124E-016C-427D-8E74-8AA62A3AC23C}" type="presOf" srcId="{75DD9668-008A-49B9-9298-BAB79E0BAEF0}" destId="{A11DAD57-25DA-40A1-AA63-35DE979093F0}" srcOrd="0" destOrd="0" presId="urn:microsoft.com/office/officeart/2005/8/layout/orgChart1"/>
    <dgm:cxn modelId="{C352BB6E-E443-49C3-9A00-4F991D456CB4}" type="presOf" srcId="{C95B58E8-1362-46AA-A1A7-70A4B368859D}" destId="{50CDA31F-FB07-44FD-A89F-61A94EE10548}" srcOrd="0" destOrd="0" presId="urn:microsoft.com/office/officeart/2005/8/layout/orgChart1"/>
    <dgm:cxn modelId="{C285F970-E0EA-422E-8BB6-DA87E5957AE8}" srcId="{2CD53645-0139-40C0-B433-AA088E2A8F3C}" destId="{0D28C803-BDF7-4EB0-8E64-997BB94D8E81}" srcOrd="0" destOrd="0" parTransId="{A553230B-9CCF-498A-9298-8824DDC2F00D}" sibTransId="{3CC5D3B6-8F2A-458D-BCC6-E769301014E5}"/>
    <dgm:cxn modelId="{510C5051-6856-4BA8-8629-1426CE1F6429}" type="presOf" srcId="{C3C01933-70CA-4638-A77D-5F4C34BDA37E}" destId="{3A6BE5F4-169D-4F3D-AC13-B7A365F0F5DA}" srcOrd="1" destOrd="0" presId="urn:microsoft.com/office/officeart/2005/8/layout/orgChart1"/>
    <dgm:cxn modelId="{AE486652-7A25-4B55-AB54-29562B12E472}" type="presOf" srcId="{350818E7-EA7E-4C4F-A64F-8DEC5ECC80DB}" destId="{083971D2-805D-4769-8F93-E02ED51866AA}" srcOrd="0" destOrd="0" presId="urn:microsoft.com/office/officeart/2005/8/layout/orgChart1"/>
    <dgm:cxn modelId="{65487B72-2AA3-4260-82D7-F06DD4CC9A59}" type="presOf" srcId="{0932E173-7360-4E43-9E32-BFC159F968C8}" destId="{51733553-934A-45A9-8ADE-DD7E9043C326}" srcOrd="0" destOrd="0" presId="urn:microsoft.com/office/officeart/2005/8/layout/orgChart1"/>
    <dgm:cxn modelId="{E7962B53-C538-4133-B753-6A3C54A7F7AF}" type="presOf" srcId="{3B309989-6E84-4A76-94B1-DE208A803F21}" destId="{2079F2F3-7F3E-4C24-A9BA-FAC353F3F1F3}" srcOrd="1" destOrd="0" presId="urn:microsoft.com/office/officeart/2005/8/layout/orgChart1"/>
    <dgm:cxn modelId="{19DFB274-74AD-4AB8-B375-B0622D23A6EB}" type="presOf" srcId="{FF00505C-8864-443B-9D92-1FD3DE8705EA}" destId="{22E2A983-4A13-4727-B3AF-950DF41B2810}" srcOrd="1" destOrd="0" presId="urn:microsoft.com/office/officeart/2005/8/layout/orgChart1"/>
    <dgm:cxn modelId="{61854676-841C-4326-B033-11DFBB2B64AC}" type="presOf" srcId="{75C18633-09FD-4793-91CF-45BF3DEFD1EB}" destId="{F9C9E0F0-45A1-4B97-A28A-617E247A9E9C}" srcOrd="0" destOrd="0" presId="urn:microsoft.com/office/officeart/2005/8/layout/orgChart1"/>
    <dgm:cxn modelId="{C2439E76-0B43-4522-A8B0-6C6984BBF7D9}" type="presOf" srcId="{BF1B3F47-C134-404A-AC20-318448772FBB}" destId="{B51CBD11-58BC-42D6-8495-A815E1C7D7E4}" srcOrd="0" destOrd="0" presId="urn:microsoft.com/office/officeart/2005/8/layout/orgChart1"/>
    <dgm:cxn modelId="{631F2A77-1D2B-4BD7-B33B-5BD83476099B}" type="presOf" srcId="{BEC8E5BC-FA66-4CED-A090-D47BCD8A1987}" destId="{8741B5B2-477F-439C-A6FB-0BE671EF6BE1}" srcOrd="0" destOrd="0" presId="urn:microsoft.com/office/officeart/2005/8/layout/orgChart1"/>
    <dgm:cxn modelId="{88E17D59-2EA5-4CBA-8A07-111D2A7DCFED}" type="presOf" srcId="{4B52C381-35A7-4DA8-A784-0574EC9A41D9}" destId="{24BD1FDA-471A-4ABB-B6D9-FECD673CDE7E}" srcOrd="0" destOrd="0" presId="urn:microsoft.com/office/officeart/2005/8/layout/orgChart1"/>
    <dgm:cxn modelId="{86A02F5A-2B50-4ECF-8295-BB4A5CCB52F3}" srcId="{E10621C6-E466-4282-9719-91E52BAACE12}" destId="{0932E173-7360-4E43-9E32-BFC159F968C8}" srcOrd="3" destOrd="0" parTransId="{BEC8E5BC-FA66-4CED-A090-D47BCD8A1987}" sibTransId="{8BC7922A-211B-4165-9482-B8C138B2F8AA}"/>
    <dgm:cxn modelId="{1770797B-735A-4A97-8BC5-33F33FE16777}" type="presOf" srcId="{788BE85C-C269-4F85-A649-6B0B035728B6}" destId="{0486EB95-DB5D-46FB-A4CE-C16D48783EC8}" srcOrd="0" destOrd="0" presId="urn:microsoft.com/office/officeart/2005/8/layout/orgChart1"/>
    <dgm:cxn modelId="{5F77257C-9F6E-408D-97FC-93A9A923B3A5}" type="presOf" srcId="{A553230B-9CCF-498A-9298-8824DDC2F00D}" destId="{D26467B2-475C-42E7-83C7-30771710B1F4}" srcOrd="0" destOrd="0" presId="urn:microsoft.com/office/officeart/2005/8/layout/orgChart1"/>
    <dgm:cxn modelId="{0E8C427D-5A0F-4ED3-B26B-F10D7631B14E}" type="presOf" srcId="{AE12FAEF-46F2-4F20-BA28-BAB6C1BDFD38}" destId="{5DD74826-53D4-4464-AF27-16156F50B046}" srcOrd="1" destOrd="0" presId="urn:microsoft.com/office/officeart/2005/8/layout/orgChart1"/>
    <dgm:cxn modelId="{C15EDB7E-A0D7-454D-A7F3-3F8A7EB1053E}" srcId="{70F007D2-367E-4F50-89A8-67758CF74FF0}" destId="{C95B58E8-1362-46AA-A1A7-70A4B368859D}" srcOrd="1" destOrd="0" parTransId="{FEBB3556-3E4E-476F-9AD6-922AD775D5E8}" sibTransId="{235782A0-2657-4E26-AABF-726D5AC52CD3}"/>
    <dgm:cxn modelId="{148AF482-6904-4365-B3D0-B58584A29C06}" type="presOf" srcId="{1691A7C1-4E6F-4FEA-AD50-E37655FF1DC8}" destId="{030A54F3-B1D0-4612-AA9E-D47542A1287D}" srcOrd="0" destOrd="0" presId="urn:microsoft.com/office/officeart/2005/8/layout/orgChart1"/>
    <dgm:cxn modelId="{DF0E1B83-7DFC-4A8A-979E-7E08A6A7374B}" type="presOf" srcId="{4B52C381-35A7-4DA8-A784-0574EC9A41D9}" destId="{135D3B3F-5C8D-4889-BAE4-6C8FE565E20F}" srcOrd="1" destOrd="0" presId="urn:microsoft.com/office/officeart/2005/8/layout/orgChart1"/>
    <dgm:cxn modelId="{6A77C686-5827-4EAE-9481-2E9AF87FB0DE}" type="presOf" srcId="{E10621C6-E466-4282-9719-91E52BAACE12}" destId="{79EE33CD-B7A9-4580-9DE1-5FE8967A3700}" srcOrd="1" destOrd="0" presId="urn:microsoft.com/office/officeart/2005/8/layout/orgChart1"/>
    <dgm:cxn modelId="{AB63338C-BC5F-4525-8952-2E91058098FC}" type="presOf" srcId="{49C398B0-B3A2-46DF-B244-994FC2AFDDAE}" destId="{FA6EC88A-4955-4722-B270-7DFD975876CD}" srcOrd="1" destOrd="0" presId="urn:microsoft.com/office/officeart/2005/8/layout/orgChart1"/>
    <dgm:cxn modelId="{2FAA6F8D-2669-4839-8530-A1E4147312C2}" type="presOf" srcId="{C1F26A00-A2CC-4D9E-BE8E-F514127AD593}" destId="{C11B2504-EB27-4639-BBC9-A5C3606FF1D5}" srcOrd="0" destOrd="0" presId="urn:microsoft.com/office/officeart/2005/8/layout/orgChart1"/>
    <dgm:cxn modelId="{C14A9990-8A23-4932-889A-C52D26430F01}" type="presOf" srcId="{E5EBC63D-EAF9-4684-AB8E-359F81BBAEC2}" destId="{C3D19EA2-7CB0-496B-BC80-075975CB78D7}" srcOrd="0" destOrd="0" presId="urn:microsoft.com/office/officeart/2005/8/layout/orgChart1"/>
    <dgm:cxn modelId="{028F2792-FA41-4A2D-B99C-B1C2A21CC4B1}" type="presOf" srcId="{B90D5FCB-5BE0-491D-B992-943262F2290A}" destId="{C9719B40-725C-492A-A6ED-9F8DC4B25793}" srcOrd="1" destOrd="0" presId="urn:microsoft.com/office/officeart/2005/8/layout/orgChart1"/>
    <dgm:cxn modelId="{A5323F93-2A3B-4C54-94C5-46BA4AED6848}" type="presOf" srcId="{67947708-3067-421B-AAA3-EAF6E2956554}" destId="{E3D425D9-B608-4316-8C53-BEAE678D7E8E}" srcOrd="0" destOrd="0" presId="urn:microsoft.com/office/officeart/2005/8/layout/orgChart1"/>
    <dgm:cxn modelId="{2F685593-ECB8-4BAE-9AB8-80F0A80D5895}" type="presOf" srcId="{3BC6BBCD-17B2-434B-BC4D-C25B02B4CF47}" destId="{BBED108D-AE16-49F8-B9C3-CD2BB40B38FA}" srcOrd="0" destOrd="0" presId="urn:microsoft.com/office/officeart/2005/8/layout/orgChart1"/>
    <dgm:cxn modelId="{BEB93995-B73A-4AAF-BAE2-290190785C84}" type="presOf" srcId="{27D12EA6-9625-4E8B-B5CB-467FE245536D}" destId="{7D0C82C6-4CC2-480F-83FC-37DC8746D0B5}" srcOrd="1" destOrd="0" presId="urn:microsoft.com/office/officeart/2005/8/layout/orgChart1"/>
    <dgm:cxn modelId="{C18F4996-ADB0-4234-9C24-706EE52F9444}" type="presOf" srcId="{E9060085-68E1-4568-BBFE-52C74D2C9B94}" destId="{09FC4A47-A4EA-4FF2-97D0-0BA509B24F92}" srcOrd="0" destOrd="0" presId="urn:microsoft.com/office/officeart/2005/8/layout/orgChart1"/>
    <dgm:cxn modelId="{447EB996-993C-430F-8A7D-8711996E2F62}" type="presOf" srcId="{B90D5FCB-5BE0-491D-B992-943262F2290A}" destId="{90DA12B5-7E9E-4E2D-BA7E-21EDF0B8EEF0}" srcOrd="0" destOrd="0" presId="urn:microsoft.com/office/officeart/2005/8/layout/orgChart1"/>
    <dgm:cxn modelId="{A7D9AE98-8052-4D0F-A225-8852477275F1}" type="presOf" srcId="{FC32D217-DCF6-49CF-9FFE-77D6A282819A}" destId="{C1C9BD80-E22E-4D68-9505-95F3153431E8}" srcOrd="1" destOrd="0" presId="urn:microsoft.com/office/officeart/2005/8/layout/orgChart1"/>
    <dgm:cxn modelId="{6A00869D-6B5E-496A-919C-C8A7F2D48E4A}" srcId="{0F536734-9BF6-49D2-A43F-0A53A76CFC93}" destId="{788BE85C-C269-4F85-A649-6B0B035728B6}" srcOrd="5" destOrd="0" parTransId="{C161FC10-AADF-4C84-9376-B12A42B02A27}" sibTransId="{1F36D612-7DEA-4B69-8922-35DBFCB9253C}"/>
    <dgm:cxn modelId="{CFFE869E-AD29-42DF-A70D-2DC97E0B8C15}" srcId="{27D12EA6-9625-4E8B-B5CB-467FE245536D}" destId="{AE12FAEF-46F2-4F20-BA28-BAB6C1BDFD38}" srcOrd="0" destOrd="0" parTransId="{A5145395-F66D-4C56-B7E5-C1F1B1B1C014}" sibTransId="{F3B476E8-1877-4D56-9BA0-51A6EEAE01C0}"/>
    <dgm:cxn modelId="{6B538A9F-60BC-4A2A-B354-0A9DB6FEFE61}" type="presOf" srcId="{331067A5-1D28-4517-B659-9C9CC9720315}" destId="{102E398A-E5AD-43D8-9900-C41BCABE238A}" srcOrd="1" destOrd="0" presId="urn:microsoft.com/office/officeart/2005/8/layout/orgChart1"/>
    <dgm:cxn modelId="{57ADCC9F-E953-4B9F-9E84-E4E57D04D4A3}" type="presOf" srcId="{331067A5-1D28-4517-B659-9C9CC9720315}" destId="{90A69A3B-179B-48D6-AD1A-CE476CD125EA}" srcOrd="0" destOrd="0" presId="urn:microsoft.com/office/officeart/2005/8/layout/orgChart1"/>
    <dgm:cxn modelId="{4D8FFE9F-B034-45F0-AB54-D4E0B4AA0E53}" type="presOf" srcId="{26C16825-43BD-4150-8443-567977BABFC1}" destId="{799FEAD3-29DA-4618-9C50-31CFAD25E09F}" srcOrd="0" destOrd="0" presId="urn:microsoft.com/office/officeart/2005/8/layout/orgChart1"/>
    <dgm:cxn modelId="{19F587A1-A95D-4F26-B25F-15D8B7951DE2}" srcId="{C95B58E8-1362-46AA-A1A7-70A4B368859D}" destId="{48BF54A5-1B68-4DC2-9D00-856F4C73254A}" srcOrd="5" destOrd="0" parTransId="{5EA34157-DB76-458B-B51B-AA5AF7D7ED19}" sibTransId="{30AB449C-927D-456F-BDF5-59AD7AF2C90E}"/>
    <dgm:cxn modelId="{6D656EA6-4F00-4D7B-8DAD-973E873C73D0}" srcId="{E10621C6-E466-4282-9719-91E52BAACE12}" destId="{67947708-3067-421B-AAA3-EAF6E2956554}" srcOrd="1" destOrd="0" parTransId="{41522A3B-E45F-48E9-BC56-C5D1085256A9}" sibTransId="{F34D6510-3C1A-486D-8C9C-2AB7E8EC34F7}"/>
    <dgm:cxn modelId="{E0D117A7-0A15-47A3-8E4B-67D6E563AEBD}" type="presOf" srcId="{821F7642-8B5C-4DCD-8C1E-AB5FC3B91513}" destId="{D1D84AF2-3CC2-4BDB-9EDF-15435FA91F3A}" srcOrd="0" destOrd="0" presId="urn:microsoft.com/office/officeart/2005/8/layout/orgChart1"/>
    <dgm:cxn modelId="{DB4EA1AA-7A1E-497E-8419-1B3B8271CA89}" type="presOf" srcId="{568E9585-123B-4433-BBBF-C05996E96D21}" destId="{83D02AA2-7727-4D06-A5D4-6EB9F5EFAF45}" srcOrd="0" destOrd="0" presId="urn:microsoft.com/office/officeart/2005/8/layout/orgChart1"/>
    <dgm:cxn modelId="{3BE3C4AC-6999-4F1E-AF52-0FC3F6A412AF}" type="presOf" srcId="{48BF54A5-1B68-4DC2-9D00-856F4C73254A}" destId="{51AD531B-8D58-409E-8170-180A584E53DB}" srcOrd="0" destOrd="0" presId="urn:microsoft.com/office/officeart/2005/8/layout/orgChart1"/>
    <dgm:cxn modelId="{3627F3AD-44CC-4D68-9125-9042A3C94488}" type="presOf" srcId="{FC32D217-DCF6-49CF-9FFE-77D6A282819A}" destId="{1675E647-90D8-42F1-B011-5953B26FAF11}" srcOrd="0" destOrd="0" presId="urn:microsoft.com/office/officeart/2005/8/layout/orgChart1"/>
    <dgm:cxn modelId="{92EEA6B0-F1A1-47D7-80C2-DE7BE1F965B0}" srcId="{CC53D72E-E68B-4E0C-B8F5-9C8FEC8C11C0}" destId="{70F007D2-367E-4F50-89A8-67758CF74FF0}" srcOrd="0" destOrd="0" parTransId="{E35B1BEA-84DE-4C0C-8738-620226ED3037}" sibTransId="{BF2F637B-5769-414D-A161-AFA29042DF85}"/>
    <dgm:cxn modelId="{3AF53FB1-C280-434E-AC7C-6CECE790FB64}" type="presOf" srcId="{136948D6-F9CD-4080-88DF-BEA0F445D0BA}" destId="{EAEA993D-69CE-420C-854D-9A5F077F1577}" srcOrd="0" destOrd="0" presId="urn:microsoft.com/office/officeart/2005/8/layout/orgChart1"/>
    <dgm:cxn modelId="{1DDEACB1-D2E5-4048-B5FF-C305DB01F9C5}" type="presOf" srcId="{7A71F381-7FE9-4617-8AA7-BA4B0044E04B}" destId="{99C8DC1D-C137-461B-B07A-8370F0F505F6}" srcOrd="0" destOrd="0" presId="urn:microsoft.com/office/officeart/2005/8/layout/orgChart1"/>
    <dgm:cxn modelId="{D2414EB2-EE6F-4E10-8BB8-5FF79B3E3CBA}" srcId="{C95B58E8-1362-46AA-A1A7-70A4B368859D}" destId="{7A71F381-7FE9-4617-8AA7-BA4B0044E04B}" srcOrd="6" destOrd="0" parTransId="{B188BECF-1CEF-40EB-8300-3127A18AC279}" sibTransId="{7113B912-AFD3-48EB-8C6F-5AE35D7BEC13}"/>
    <dgm:cxn modelId="{7ECF19B3-E48F-4D4E-8D7F-1B32C309F372}" srcId="{C95B58E8-1362-46AA-A1A7-70A4B368859D}" destId="{C7E3C8E3-3FBE-47E6-A65D-F191C57F9AA3}" srcOrd="0" destOrd="0" parTransId="{C3D7277B-B9A7-4865-98F7-F5C86351973D}" sibTransId="{BC8F3C09-8957-4E4D-9F60-9E6E13748051}"/>
    <dgm:cxn modelId="{05F1B1B7-BEA3-45B9-A374-DD885D3B3DD9}" srcId="{C95B58E8-1362-46AA-A1A7-70A4B368859D}" destId="{3B309989-6E84-4A76-94B1-DE208A803F21}" srcOrd="8" destOrd="0" parTransId="{03F2525E-3941-4F8B-BD10-6C0A4E2121D0}" sibTransId="{AFBC1CEE-029C-4952-BDE4-A2B7E6E5ED0C}"/>
    <dgm:cxn modelId="{DBE1F7B8-5550-4D36-8268-E147285A485E}" type="presOf" srcId="{A6893BEC-BD1B-4E9A-B2A1-E16C1E2B8677}" destId="{3517B3B2-9FB7-44AC-BEC3-C6E94C7FCAD7}" srcOrd="1" destOrd="0" presId="urn:microsoft.com/office/officeart/2005/8/layout/orgChart1"/>
    <dgm:cxn modelId="{191C47BB-ADCE-4B2D-9AE5-9B362391A7C8}" srcId="{C95B58E8-1362-46AA-A1A7-70A4B368859D}" destId="{75C18633-09FD-4793-91CF-45BF3DEFD1EB}" srcOrd="1" destOrd="0" parTransId="{5CE1A9AC-0673-4A27-9CE3-AD54A672CD0E}" sibTransId="{8484861B-F6E2-4DB8-A50A-E21BDDF03C6D}"/>
    <dgm:cxn modelId="{DCCE5ABC-CE88-4EEF-AFD2-B4163A8F243C}" type="presOf" srcId="{5CE1A9AC-0673-4A27-9CE3-AD54A672CD0E}" destId="{C3C382F7-75DE-40FA-B11D-EDC73E46F2E3}" srcOrd="0" destOrd="0" presId="urn:microsoft.com/office/officeart/2005/8/layout/orgChart1"/>
    <dgm:cxn modelId="{1AA6E0BE-0523-427F-B1B9-230A7ED79A1C}" srcId="{70F007D2-367E-4F50-89A8-67758CF74FF0}" destId="{27D12EA6-9625-4E8B-B5CB-467FE245536D}" srcOrd="3" destOrd="0" parTransId="{10BBCAF3-4900-48B5-8BF3-E468DCF5B193}" sibTransId="{83F67316-AE3B-4DE8-B050-439B0B7A8080}"/>
    <dgm:cxn modelId="{F2B033C3-0CC0-4EFE-9B41-E1EA3161B209}" type="presOf" srcId="{49C398B0-B3A2-46DF-B244-994FC2AFDDAE}" destId="{805E6101-B441-46FE-A7F0-45B20ED3AE69}" srcOrd="0" destOrd="0" presId="urn:microsoft.com/office/officeart/2005/8/layout/orgChart1"/>
    <dgm:cxn modelId="{690C08C5-D338-4C48-9622-46C2D5B54D90}" type="presOf" srcId="{039808FD-42EB-4CCE-BC1D-13683F696C82}" destId="{34ABC4AA-B90C-4510-8BAA-DF9FE3C5D425}" srcOrd="0" destOrd="0" presId="urn:microsoft.com/office/officeart/2005/8/layout/orgChart1"/>
    <dgm:cxn modelId="{5EACBFC5-8FF6-478F-B735-FAC1E6A3F82C}" type="presOf" srcId="{73916EBB-1320-40ED-916B-EE8C0E483031}" destId="{4BCCC97A-35C7-4957-8AE6-C1B9F1E00C0D}" srcOrd="1" destOrd="0" presId="urn:microsoft.com/office/officeart/2005/8/layout/orgChart1"/>
    <dgm:cxn modelId="{29FB6DC6-D327-44A2-BEFA-BF6A8C0E77EA}" type="presOf" srcId="{2CD53645-0139-40C0-B433-AA088E2A8F3C}" destId="{1E1A9E05-95F8-4ECD-8675-E52AA57A9D36}" srcOrd="1" destOrd="0" presId="urn:microsoft.com/office/officeart/2005/8/layout/orgChart1"/>
    <dgm:cxn modelId="{3728B6C8-C3CA-4D73-8D4A-3367F26E7318}" srcId="{0F536734-9BF6-49D2-A43F-0A53A76CFC93}" destId="{BC38B3E9-18DC-49D7-A733-B15C0094D9D5}" srcOrd="0" destOrd="0" parTransId="{821F7642-8B5C-4DCD-8C1E-AB5FC3B91513}" sibTransId="{4F7F4DBF-4AE8-48FF-A524-9EDA650C4A58}"/>
    <dgm:cxn modelId="{CAD685CB-2EA9-4772-9319-AFBD42F81AC5}" srcId="{70F007D2-367E-4F50-89A8-67758CF74FF0}" destId="{2CD53645-0139-40C0-B433-AA088E2A8F3C}" srcOrd="2" destOrd="0" parTransId="{350818E7-EA7E-4C4F-A64F-8DEC5ECC80DB}" sibTransId="{1ED05D9F-64C2-4C2B-A622-BC0770C54364}"/>
    <dgm:cxn modelId="{5825B7CD-2165-458C-A34A-59486411D41A}" type="presOf" srcId="{A534D55E-DDE4-41B7-9B4B-E8FAB061A3AF}" destId="{3A731D17-9914-4D31-99FE-D5C463AFF42B}" srcOrd="0" destOrd="0" presId="urn:microsoft.com/office/officeart/2005/8/layout/orgChart1"/>
    <dgm:cxn modelId="{F9BFAFCE-D8EB-4A7F-8BF0-3F2CB7813A3F}" srcId="{C95B58E8-1362-46AA-A1A7-70A4B368859D}" destId="{FF00505C-8864-443B-9D92-1FD3DE8705EA}" srcOrd="2" destOrd="0" parTransId="{FA6DB7B3-6DDF-4414-AE38-641D66180AE9}" sibTransId="{29C754E1-FCA9-454C-91D5-84EADF30870E}"/>
    <dgm:cxn modelId="{26BDFDCE-9F52-4AD2-8329-48B6D29138AC}" type="presOf" srcId="{0F536734-9BF6-49D2-A43F-0A53A76CFC93}" destId="{94FA2259-3075-4EF9-AC2D-4D0251EA6C80}" srcOrd="1" destOrd="0" presId="urn:microsoft.com/office/officeart/2005/8/layout/orgChart1"/>
    <dgm:cxn modelId="{E982C3CF-24E5-493D-B42A-CE9C4920280A}" type="presOf" srcId="{41522A3B-E45F-48E9-BC56-C5D1085256A9}" destId="{0CE0B5EA-3B50-4E48-A47A-D8C689094EF4}" srcOrd="0" destOrd="0" presId="urn:microsoft.com/office/officeart/2005/8/layout/orgChart1"/>
    <dgm:cxn modelId="{0CCBEBD1-AFC5-413E-A618-C1D8D45D1B3E}" type="presOf" srcId="{FEBB3556-3E4E-476F-9AD6-922AD775D5E8}" destId="{D9A99D6B-3B78-463A-9DFA-A6C79D51E5C2}" srcOrd="0" destOrd="0" presId="urn:microsoft.com/office/officeart/2005/8/layout/orgChart1"/>
    <dgm:cxn modelId="{23411ED2-CCA4-4A52-83C6-9E9B6FD141A2}" type="presOf" srcId="{26D731E1-6D86-42A9-8E76-E138DC42881B}" destId="{27FAF4D5-49E6-4410-9AB3-7CC2D060D714}" srcOrd="0" destOrd="0" presId="urn:microsoft.com/office/officeart/2005/8/layout/orgChart1"/>
    <dgm:cxn modelId="{C22BD6D8-1496-4957-B710-877E73691838}" srcId="{0F536734-9BF6-49D2-A43F-0A53A76CFC93}" destId="{73916EBB-1320-40ED-916B-EE8C0E483031}" srcOrd="3" destOrd="0" parTransId="{039808FD-42EB-4CCE-BC1D-13683F696C82}" sibTransId="{74B5AA0B-3F17-4C42-A9F9-1166A4CF37EF}"/>
    <dgm:cxn modelId="{05CEE4D8-AE80-4509-8EA6-86CECC15C1B5}" type="presOf" srcId="{A5145395-F66D-4C56-B7E5-C1F1B1B1C014}" destId="{A365B657-EBF4-4C65-86FB-4EFCCC4047E3}" srcOrd="0" destOrd="0" presId="urn:microsoft.com/office/officeart/2005/8/layout/orgChart1"/>
    <dgm:cxn modelId="{7520BAD9-212F-46C5-BC4E-A089B9B46BCE}" srcId="{0F536734-9BF6-49D2-A43F-0A53A76CFC93}" destId="{47AF157D-8E4C-47E3-831F-A8DF23F57486}" srcOrd="7" destOrd="0" parTransId="{D8115998-E438-442D-BBA7-2729B389CBF6}" sibTransId="{8191BF78-001E-4410-BED4-2B0CE9128122}"/>
    <dgm:cxn modelId="{E8C908DA-2377-4726-A4F2-8DA7C6C23A26}" type="presOf" srcId="{A3A52AD0-94DC-4D0B-80A1-57F8A75BBB7D}" destId="{DE5D4BA4-6DF0-4B0E-8D62-14435999537D}" srcOrd="0" destOrd="0" presId="urn:microsoft.com/office/officeart/2005/8/layout/orgChart1"/>
    <dgm:cxn modelId="{FBCFC7DA-477A-456F-9755-EF66103E064B}" type="presOf" srcId="{47AF157D-8E4C-47E3-831F-A8DF23F57486}" destId="{A1B76B03-1523-445B-8D34-C11EA638B078}" srcOrd="1" destOrd="0" presId="urn:microsoft.com/office/officeart/2005/8/layout/orgChart1"/>
    <dgm:cxn modelId="{7BDB11DD-6B68-41B4-9760-16BEB86A392F}" type="presOf" srcId="{881A2859-77A3-490D-96EC-6E5A6C0E020C}" destId="{FC1E7C0E-4404-4AEF-BCB5-4EEB3E79DC7E}" srcOrd="1" destOrd="0" presId="urn:microsoft.com/office/officeart/2005/8/layout/orgChart1"/>
    <dgm:cxn modelId="{250054DD-580F-4A27-BCBC-32CE40C67DA9}" type="presOf" srcId="{C161FC10-AADF-4C84-9376-B12A42B02A27}" destId="{7B709F08-4FEC-45F3-80BA-F92CB9657130}" srcOrd="0" destOrd="0" presId="urn:microsoft.com/office/officeart/2005/8/layout/orgChart1"/>
    <dgm:cxn modelId="{561E4AE3-E5DF-4DF8-8BA1-F8785C61E4CF}" srcId="{27D12EA6-9625-4E8B-B5CB-467FE245536D}" destId="{C1F26A00-A2CC-4D9E-BE8E-F514127AD593}" srcOrd="2" destOrd="0" parTransId="{335D2C8F-C430-4286-BA62-EF961FC29DEA}" sibTransId="{6A997E7A-94E4-4B65-A54C-E1D1B766A64A}"/>
    <dgm:cxn modelId="{439A56E3-147B-41EF-8E58-8D72767CEA76}" srcId="{70F007D2-367E-4F50-89A8-67758CF74FF0}" destId="{C3C01933-70CA-4638-A77D-5F4C34BDA37E}" srcOrd="6" destOrd="0" parTransId="{BF1B3F47-C134-404A-AC20-318448772FBB}" sibTransId="{1106949E-0644-47EB-8FD6-DD9F40DE8EDD}"/>
    <dgm:cxn modelId="{C878C7E6-1B5B-4860-A3DD-898D4F328271}" type="presOf" srcId="{335D2C8F-C430-4286-BA62-EF961FC29DEA}" destId="{BA5FFF92-0862-41D5-A03A-20DAB929AAB8}" srcOrd="0" destOrd="0" presId="urn:microsoft.com/office/officeart/2005/8/layout/orgChart1"/>
    <dgm:cxn modelId="{A3E0BCE8-93C4-4CFB-BFB6-E57539043073}" type="presOf" srcId="{AE12FAEF-46F2-4F20-BA28-BAB6C1BDFD38}" destId="{57D2F47B-8E84-4806-B9FE-B6BFC041C02B}" srcOrd="0" destOrd="0" presId="urn:microsoft.com/office/officeart/2005/8/layout/orgChart1"/>
    <dgm:cxn modelId="{F4EE42EA-E38E-46C7-91EC-3CA976C74D10}" type="presOf" srcId="{75C18633-09FD-4793-91CF-45BF3DEFD1EB}" destId="{1157C015-E629-4F71-99E7-4CFEF621E65D}" srcOrd="1" destOrd="0" presId="urn:microsoft.com/office/officeart/2005/8/layout/orgChart1"/>
    <dgm:cxn modelId="{D2D434ED-0E0B-4345-A13D-7C6125B3CA49}" type="presOf" srcId="{0F536734-9BF6-49D2-A43F-0A53A76CFC93}" destId="{C93DBB5F-38D2-4191-AAB0-1F888D4E8456}" srcOrd="0" destOrd="0" presId="urn:microsoft.com/office/officeart/2005/8/layout/orgChart1"/>
    <dgm:cxn modelId="{3CCA52ED-0BFE-4D88-9D26-EBC74CE75DC2}" type="presOf" srcId="{BC38B3E9-18DC-49D7-A733-B15C0094D9D5}" destId="{079F45BC-6DAB-4525-9122-844715B0C30F}" srcOrd="0" destOrd="0" presId="urn:microsoft.com/office/officeart/2005/8/layout/orgChart1"/>
    <dgm:cxn modelId="{8A95AEED-1CD3-45E6-9985-68D61D2FF88D}" type="presOf" srcId="{C7E3C8E3-3FBE-47E6-A65D-F191C57F9AA3}" destId="{132018C6-41F0-4EC7-85C9-39B4F2D43A54}" srcOrd="0" destOrd="0" presId="urn:microsoft.com/office/officeart/2005/8/layout/orgChart1"/>
    <dgm:cxn modelId="{4C47F8ED-AB8F-4B59-8854-232F732A59FE}" srcId="{70F007D2-367E-4F50-89A8-67758CF74FF0}" destId="{A6893BEC-BD1B-4E9A-B2A1-E16C1E2B8677}" srcOrd="4" destOrd="0" parTransId="{75DD9668-008A-49B9-9298-BAB79E0BAEF0}" sibTransId="{E864FD60-D372-4B62-A90D-43644F5A15D1}"/>
    <dgm:cxn modelId="{65123DEF-D6D5-4FCD-826B-A27E67947793}" type="presOf" srcId="{2CD53645-0139-40C0-B433-AA088E2A8F3C}" destId="{7E6849CC-771A-4309-A85D-89954C519072}" srcOrd="0" destOrd="0" presId="urn:microsoft.com/office/officeart/2005/8/layout/orgChart1"/>
    <dgm:cxn modelId="{FF96A4F0-D02E-4ED1-BF28-1409C7AC3FD9}" type="presOf" srcId="{0EC0648D-67B9-4A87-8F7A-D6D2C23FF95A}" destId="{0D140D96-6ED7-4923-A0DA-58BE5694F9D6}" srcOrd="0" destOrd="0" presId="urn:microsoft.com/office/officeart/2005/8/layout/orgChart1"/>
    <dgm:cxn modelId="{33589EF5-BEEF-4366-8394-88956F426665}" type="presOf" srcId="{D8115998-E438-442D-BBA7-2729B389CBF6}" destId="{3940412F-1A07-40DB-9C4E-52F327208C6E}" srcOrd="0" destOrd="0" presId="urn:microsoft.com/office/officeart/2005/8/layout/orgChart1"/>
    <dgm:cxn modelId="{C3CBB0F6-E45A-4F5F-8C1B-99A2E11FF45B}" type="presOf" srcId="{0932E173-7360-4E43-9E32-BFC159F968C8}" destId="{2B3BE848-DF4F-4B91-ADBC-0F460A964AA4}" srcOrd="1" destOrd="0" presId="urn:microsoft.com/office/officeart/2005/8/layout/orgChart1"/>
    <dgm:cxn modelId="{19C453FB-A225-422C-ABED-B09083804A66}" type="presOf" srcId="{72C664FD-3FC1-42FD-8AA0-E94B2E788D27}" destId="{EF3442E0-A7E7-4B5F-BB65-DA81DCD0CBB3}" srcOrd="0" destOrd="0" presId="urn:microsoft.com/office/officeart/2005/8/layout/orgChart1"/>
    <dgm:cxn modelId="{4275CCFB-BA61-4DEF-991A-FAA4AC1129A6}" type="presOf" srcId="{C7E3C8E3-3FBE-47E6-A65D-F191C57F9AA3}" destId="{4259282B-13E7-41D0-9526-1DC0803F21D8}" srcOrd="1" destOrd="0" presId="urn:microsoft.com/office/officeart/2005/8/layout/orgChart1"/>
    <dgm:cxn modelId="{59DA3CFC-7DE6-4B1C-B2A4-C4A9A8827110}" srcId="{0F536734-9BF6-49D2-A43F-0A53A76CFC93}" destId="{1691A7C1-4E6F-4FEA-AD50-E37655FF1DC8}" srcOrd="6" destOrd="0" parTransId="{09756159-AE12-4702-92EF-CE1EF00633E5}" sibTransId="{3BC9E93C-36E8-49D5-AA3D-51A2848376BD}"/>
    <dgm:cxn modelId="{B50AFCFE-D84B-4B80-A88F-A8D0B80708DC}" type="presOf" srcId="{1691A7C1-4E6F-4FEA-AD50-E37655FF1DC8}" destId="{496DB228-9EE5-4F4E-887F-E54AA94C5187}" srcOrd="1" destOrd="0" presId="urn:microsoft.com/office/officeart/2005/8/layout/orgChart1"/>
    <dgm:cxn modelId="{BCEFBAFF-4D03-4532-9713-F1D0C34AAD9B}" srcId="{E10621C6-E466-4282-9719-91E52BAACE12}" destId="{881A2859-77A3-490D-96EC-6E5A6C0E020C}" srcOrd="2" destOrd="0" parTransId="{86278846-4376-47E2-809B-09044C7AB784}" sibTransId="{FDBB259D-B1A5-482C-BACE-AC7A07DF9BF2}"/>
    <dgm:cxn modelId="{CBBE5ECC-C3D8-49D9-8469-6676A24190A5}" type="presParOf" srcId="{C1B359FC-5D4B-4434-A95F-CEBA7C85AE20}" destId="{A8402606-FA5E-4A10-9B1E-CA1C34FEF5F0}" srcOrd="0" destOrd="0" presId="urn:microsoft.com/office/officeart/2005/8/layout/orgChart1"/>
    <dgm:cxn modelId="{5702940D-C7CD-4713-A313-90AB36715B0C}" type="presParOf" srcId="{A8402606-FA5E-4A10-9B1E-CA1C34FEF5F0}" destId="{80234891-284B-4D55-B576-57A837AC28DE}" srcOrd="0" destOrd="0" presId="urn:microsoft.com/office/officeart/2005/8/layout/orgChart1"/>
    <dgm:cxn modelId="{2648A9E0-6B3F-4F15-A335-DBD0D8C72395}" type="presParOf" srcId="{80234891-284B-4D55-B576-57A837AC28DE}" destId="{C5573725-BB57-4C69-86C9-109AB9EFDDE2}" srcOrd="0" destOrd="0" presId="urn:microsoft.com/office/officeart/2005/8/layout/orgChart1"/>
    <dgm:cxn modelId="{5A1A3DAE-3EF6-4F6E-9577-2EA2DDBB959C}" type="presParOf" srcId="{80234891-284B-4D55-B576-57A837AC28DE}" destId="{6EF5EEB1-2562-4303-90AF-E596506C65F0}" srcOrd="1" destOrd="0" presId="urn:microsoft.com/office/officeart/2005/8/layout/orgChart1"/>
    <dgm:cxn modelId="{00949124-1C59-4BEA-ABE3-3BAA6074A60E}" type="presParOf" srcId="{A8402606-FA5E-4A10-9B1E-CA1C34FEF5F0}" destId="{8DD43E3B-10B8-4642-82DF-87559FCC85E3}" srcOrd="1" destOrd="0" presId="urn:microsoft.com/office/officeart/2005/8/layout/orgChart1"/>
    <dgm:cxn modelId="{1E7BDEC2-54E5-4CC7-9DAD-DE584786E02E}" type="presParOf" srcId="{8DD43E3B-10B8-4642-82DF-87559FCC85E3}" destId="{75C12A6E-52E5-4A9F-A46D-D55E2EB8AD3F}" srcOrd="0" destOrd="0" presId="urn:microsoft.com/office/officeart/2005/8/layout/orgChart1"/>
    <dgm:cxn modelId="{BC7BAC80-541C-41A8-8799-E525244DD85F}" type="presParOf" srcId="{8DD43E3B-10B8-4642-82DF-87559FCC85E3}" destId="{0EB42C04-5A91-4853-8AC7-F621FC0A55BD}" srcOrd="1" destOrd="0" presId="urn:microsoft.com/office/officeart/2005/8/layout/orgChart1"/>
    <dgm:cxn modelId="{9D4D5092-18E1-4EF0-B564-03D0849661D4}" type="presParOf" srcId="{0EB42C04-5A91-4853-8AC7-F621FC0A55BD}" destId="{B365BB7A-FAB0-4A5B-83ED-BA24948D8759}" srcOrd="0" destOrd="0" presId="urn:microsoft.com/office/officeart/2005/8/layout/orgChart1"/>
    <dgm:cxn modelId="{940FBE4A-A36B-40AA-BD72-D8DAD91D0057}" type="presParOf" srcId="{B365BB7A-FAB0-4A5B-83ED-BA24948D8759}" destId="{05B8E816-564E-4710-8949-555C65B5DD6F}" srcOrd="0" destOrd="0" presId="urn:microsoft.com/office/officeart/2005/8/layout/orgChart1"/>
    <dgm:cxn modelId="{47528972-CF80-45EA-96A0-F19BB7415588}" type="presParOf" srcId="{B365BB7A-FAB0-4A5B-83ED-BA24948D8759}" destId="{79EE33CD-B7A9-4580-9DE1-5FE8967A3700}" srcOrd="1" destOrd="0" presId="urn:microsoft.com/office/officeart/2005/8/layout/orgChart1"/>
    <dgm:cxn modelId="{92B14491-4D28-44E6-9DCE-0D3FEEFD4209}" type="presParOf" srcId="{0EB42C04-5A91-4853-8AC7-F621FC0A55BD}" destId="{716B736C-A9F9-46F5-97C5-66F20FBD65EB}" srcOrd="1" destOrd="0" presId="urn:microsoft.com/office/officeart/2005/8/layout/orgChart1"/>
    <dgm:cxn modelId="{E1ADA318-5BC5-4397-AF6D-67B277856FFC}" type="presParOf" srcId="{716B736C-A9F9-46F5-97C5-66F20FBD65EB}" destId="{450915A2-6304-4F51-A0AB-F6A04765AD0E}" srcOrd="0" destOrd="0" presId="urn:microsoft.com/office/officeart/2005/8/layout/orgChart1"/>
    <dgm:cxn modelId="{64B5EADF-0D47-40A1-B27D-CD9855A98A13}" type="presParOf" srcId="{716B736C-A9F9-46F5-97C5-66F20FBD65EB}" destId="{05836B21-0709-4091-A181-2392C3B30201}" srcOrd="1" destOrd="0" presId="urn:microsoft.com/office/officeart/2005/8/layout/orgChart1"/>
    <dgm:cxn modelId="{76701A35-7D1B-4FD7-ACFF-8E097046C483}" type="presParOf" srcId="{05836B21-0709-4091-A181-2392C3B30201}" destId="{B4C775A9-F28E-4FB4-9940-3FF590D7AAD0}" srcOrd="0" destOrd="0" presId="urn:microsoft.com/office/officeart/2005/8/layout/orgChart1"/>
    <dgm:cxn modelId="{28782538-3C9C-4FA5-8ED7-690AB2C5545F}" type="presParOf" srcId="{B4C775A9-F28E-4FB4-9940-3FF590D7AAD0}" destId="{90DA12B5-7E9E-4E2D-BA7E-21EDF0B8EEF0}" srcOrd="0" destOrd="0" presId="urn:microsoft.com/office/officeart/2005/8/layout/orgChart1"/>
    <dgm:cxn modelId="{2D898D64-E945-40AE-920D-32BFAA2BF4B5}" type="presParOf" srcId="{B4C775A9-F28E-4FB4-9940-3FF590D7AAD0}" destId="{C9719B40-725C-492A-A6ED-9F8DC4B25793}" srcOrd="1" destOrd="0" presId="urn:microsoft.com/office/officeart/2005/8/layout/orgChart1"/>
    <dgm:cxn modelId="{6AC04297-F9D7-4733-B6FA-A38E0AC20555}" type="presParOf" srcId="{05836B21-0709-4091-A181-2392C3B30201}" destId="{5AE60A0E-3FE1-45C1-90D2-FB4595446DBF}" srcOrd="1" destOrd="0" presId="urn:microsoft.com/office/officeart/2005/8/layout/orgChart1"/>
    <dgm:cxn modelId="{FD9CE530-DDB9-448F-9B83-2D8115D5AC53}" type="presParOf" srcId="{05836B21-0709-4091-A181-2392C3B30201}" destId="{EA3ACC28-3B2F-496A-8D01-1E1CB98433BD}" srcOrd="2" destOrd="0" presId="urn:microsoft.com/office/officeart/2005/8/layout/orgChart1"/>
    <dgm:cxn modelId="{46CF4FAE-CB77-4410-B56D-853824731883}" type="presParOf" srcId="{716B736C-A9F9-46F5-97C5-66F20FBD65EB}" destId="{0CE0B5EA-3B50-4E48-A47A-D8C689094EF4}" srcOrd="2" destOrd="0" presId="urn:microsoft.com/office/officeart/2005/8/layout/orgChart1"/>
    <dgm:cxn modelId="{BC1E8CC0-C5FA-421E-9E82-175CD2783EDF}" type="presParOf" srcId="{716B736C-A9F9-46F5-97C5-66F20FBD65EB}" destId="{1F76EF5A-548F-433D-BBB1-409D149B8733}" srcOrd="3" destOrd="0" presId="urn:microsoft.com/office/officeart/2005/8/layout/orgChart1"/>
    <dgm:cxn modelId="{D8099589-7158-49DD-9A68-DA43C3134FA1}" type="presParOf" srcId="{1F76EF5A-548F-433D-BBB1-409D149B8733}" destId="{C03BE4A9-68A7-4D9F-909D-7DC86239E697}" srcOrd="0" destOrd="0" presId="urn:microsoft.com/office/officeart/2005/8/layout/orgChart1"/>
    <dgm:cxn modelId="{5B454615-13B7-4538-8E3B-8954E78BF5E0}" type="presParOf" srcId="{C03BE4A9-68A7-4D9F-909D-7DC86239E697}" destId="{E3D425D9-B608-4316-8C53-BEAE678D7E8E}" srcOrd="0" destOrd="0" presId="urn:microsoft.com/office/officeart/2005/8/layout/orgChart1"/>
    <dgm:cxn modelId="{40D5A2F3-0E1D-44AD-97DA-867A4A38E60C}" type="presParOf" srcId="{C03BE4A9-68A7-4D9F-909D-7DC86239E697}" destId="{C1925BDD-10E3-4819-94BD-D11E9669BAA5}" srcOrd="1" destOrd="0" presId="urn:microsoft.com/office/officeart/2005/8/layout/orgChart1"/>
    <dgm:cxn modelId="{C7835702-609A-4671-BDA4-0B9D7BB1DC77}" type="presParOf" srcId="{1F76EF5A-548F-433D-BBB1-409D149B8733}" destId="{45E445AD-E04E-460F-80AE-9ACCA13263BB}" srcOrd="1" destOrd="0" presId="urn:microsoft.com/office/officeart/2005/8/layout/orgChart1"/>
    <dgm:cxn modelId="{A2F58D6F-D21E-41B8-848F-E91DFF5647E0}" type="presParOf" srcId="{1F76EF5A-548F-433D-BBB1-409D149B8733}" destId="{2EE5B81E-1F8E-48D3-B6E6-964C3D1CF801}" srcOrd="2" destOrd="0" presId="urn:microsoft.com/office/officeart/2005/8/layout/orgChart1"/>
    <dgm:cxn modelId="{6C801362-07B3-417E-A8EF-3FD15E4B40B2}" type="presParOf" srcId="{716B736C-A9F9-46F5-97C5-66F20FBD65EB}" destId="{FF3FAC8F-1C28-4216-B0C7-18BFC14A0AC5}" srcOrd="4" destOrd="0" presId="urn:microsoft.com/office/officeart/2005/8/layout/orgChart1"/>
    <dgm:cxn modelId="{C4BF63F0-659A-4F30-9DF9-D3C9F98E1032}" type="presParOf" srcId="{716B736C-A9F9-46F5-97C5-66F20FBD65EB}" destId="{F2558D33-E1B6-4EE5-8A3E-6376C428F27F}" srcOrd="5" destOrd="0" presId="urn:microsoft.com/office/officeart/2005/8/layout/orgChart1"/>
    <dgm:cxn modelId="{5FA3BF37-7BE4-470B-9A91-3288652E8F4E}" type="presParOf" srcId="{F2558D33-E1B6-4EE5-8A3E-6376C428F27F}" destId="{EFC1F637-D206-4073-81AA-6E40F98928F1}" srcOrd="0" destOrd="0" presId="urn:microsoft.com/office/officeart/2005/8/layout/orgChart1"/>
    <dgm:cxn modelId="{DF8FEBCA-48FA-456F-A116-7F7BB33D4A9F}" type="presParOf" srcId="{EFC1F637-D206-4073-81AA-6E40F98928F1}" destId="{1F644E67-7AB3-43EF-9093-89083E5816A4}" srcOrd="0" destOrd="0" presId="urn:microsoft.com/office/officeart/2005/8/layout/orgChart1"/>
    <dgm:cxn modelId="{956FF9F2-F26F-4979-ABEF-36D04D35FA9D}" type="presParOf" srcId="{EFC1F637-D206-4073-81AA-6E40F98928F1}" destId="{FC1E7C0E-4404-4AEF-BCB5-4EEB3E79DC7E}" srcOrd="1" destOrd="0" presId="urn:microsoft.com/office/officeart/2005/8/layout/orgChart1"/>
    <dgm:cxn modelId="{5DA816BE-A5BE-4D47-B4A3-9AC609597847}" type="presParOf" srcId="{F2558D33-E1B6-4EE5-8A3E-6376C428F27F}" destId="{D8AAB94D-CF94-4E4A-8B34-FE3CD1B985ED}" srcOrd="1" destOrd="0" presId="urn:microsoft.com/office/officeart/2005/8/layout/orgChart1"/>
    <dgm:cxn modelId="{87F8942E-251F-4528-9277-2E4B79107158}" type="presParOf" srcId="{F2558D33-E1B6-4EE5-8A3E-6376C428F27F}" destId="{1E0C5617-15BA-45BE-BF05-FBA4797620A9}" srcOrd="2" destOrd="0" presId="urn:microsoft.com/office/officeart/2005/8/layout/orgChart1"/>
    <dgm:cxn modelId="{4A81671B-E3B0-4684-B061-ED384D54CCC9}" type="presParOf" srcId="{716B736C-A9F9-46F5-97C5-66F20FBD65EB}" destId="{8741B5B2-477F-439C-A6FB-0BE671EF6BE1}" srcOrd="6" destOrd="0" presId="urn:microsoft.com/office/officeart/2005/8/layout/orgChart1"/>
    <dgm:cxn modelId="{93D7F0EA-8B3D-47A3-A440-027E0B84A888}" type="presParOf" srcId="{716B736C-A9F9-46F5-97C5-66F20FBD65EB}" destId="{040DE5AD-5A70-41F9-B4FE-921759139025}" srcOrd="7" destOrd="0" presId="urn:microsoft.com/office/officeart/2005/8/layout/orgChart1"/>
    <dgm:cxn modelId="{9BCAD537-56F9-41D4-A0E2-704200702CCF}" type="presParOf" srcId="{040DE5AD-5A70-41F9-B4FE-921759139025}" destId="{C334E33C-FD5D-4EB6-8272-447F7FF220FC}" srcOrd="0" destOrd="0" presId="urn:microsoft.com/office/officeart/2005/8/layout/orgChart1"/>
    <dgm:cxn modelId="{43C564EA-5485-4C8C-ACA5-0FE36D88C509}" type="presParOf" srcId="{C334E33C-FD5D-4EB6-8272-447F7FF220FC}" destId="{51733553-934A-45A9-8ADE-DD7E9043C326}" srcOrd="0" destOrd="0" presId="urn:microsoft.com/office/officeart/2005/8/layout/orgChart1"/>
    <dgm:cxn modelId="{CC2BBA54-9ABF-4EC8-85C9-AFDB621A5916}" type="presParOf" srcId="{C334E33C-FD5D-4EB6-8272-447F7FF220FC}" destId="{2B3BE848-DF4F-4B91-ADBC-0F460A964AA4}" srcOrd="1" destOrd="0" presId="urn:microsoft.com/office/officeart/2005/8/layout/orgChart1"/>
    <dgm:cxn modelId="{F132CD62-F10F-4A01-806B-DD233A2B2D56}" type="presParOf" srcId="{040DE5AD-5A70-41F9-B4FE-921759139025}" destId="{7B6027A5-BC5B-4EAD-AA37-6951E9BBB5F6}" srcOrd="1" destOrd="0" presId="urn:microsoft.com/office/officeart/2005/8/layout/orgChart1"/>
    <dgm:cxn modelId="{05D21C2E-D31C-4D29-9968-BB919C6BC3E3}" type="presParOf" srcId="{040DE5AD-5A70-41F9-B4FE-921759139025}" destId="{E2DB8B51-5571-4998-8830-0D5B950F4DCA}" srcOrd="2" destOrd="0" presId="urn:microsoft.com/office/officeart/2005/8/layout/orgChart1"/>
    <dgm:cxn modelId="{AD35D5A2-8D1C-45BC-AA7C-942B1017DBD2}" type="presParOf" srcId="{0EB42C04-5A91-4853-8AC7-F621FC0A55BD}" destId="{DCF052EF-1DDE-4597-BF84-26451CA60EB1}" srcOrd="2" destOrd="0" presId="urn:microsoft.com/office/officeart/2005/8/layout/orgChart1"/>
    <dgm:cxn modelId="{591F75CB-4789-462F-93A9-24E16A9DE144}" type="presParOf" srcId="{8DD43E3B-10B8-4642-82DF-87559FCC85E3}" destId="{D9A99D6B-3B78-463A-9DFA-A6C79D51E5C2}" srcOrd="2" destOrd="0" presId="urn:microsoft.com/office/officeart/2005/8/layout/orgChart1"/>
    <dgm:cxn modelId="{605FAF62-327F-4815-9214-22FC94C984BE}" type="presParOf" srcId="{8DD43E3B-10B8-4642-82DF-87559FCC85E3}" destId="{57E6DB4B-2BF2-4AF1-8D4F-F43AFE85ED87}" srcOrd="3" destOrd="0" presId="urn:microsoft.com/office/officeart/2005/8/layout/orgChart1"/>
    <dgm:cxn modelId="{7BE85CD4-D6A5-4350-AE6B-7734BDE2320A}" type="presParOf" srcId="{57E6DB4B-2BF2-4AF1-8D4F-F43AFE85ED87}" destId="{E18541C0-5076-45CA-A920-4C3901B60D75}" srcOrd="0" destOrd="0" presId="urn:microsoft.com/office/officeart/2005/8/layout/orgChart1"/>
    <dgm:cxn modelId="{1AA99D23-FA86-49E0-BD46-4E3F5E5A06E7}" type="presParOf" srcId="{E18541C0-5076-45CA-A920-4C3901B60D75}" destId="{50CDA31F-FB07-44FD-A89F-61A94EE10548}" srcOrd="0" destOrd="0" presId="urn:microsoft.com/office/officeart/2005/8/layout/orgChart1"/>
    <dgm:cxn modelId="{EBFC0C6B-12E8-45A4-B142-9325FF63640C}" type="presParOf" srcId="{E18541C0-5076-45CA-A920-4C3901B60D75}" destId="{9ABB2974-A7E9-47C4-A5ED-3C3C72D9FA80}" srcOrd="1" destOrd="0" presId="urn:microsoft.com/office/officeart/2005/8/layout/orgChart1"/>
    <dgm:cxn modelId="{EC341609-EB64-4E69-86EB-546BDD37BEC9}" type="presParOf" srcId="{57E6DB4B-2BF2-4AF1-8D4F-F43AFE85ED87}" destId="{79802D04-EA45-4B6B-96D9-A458A2AB62FD}" srcOrd="1" destOrd="0" presId="urn:microsoft.com/office/officeart/2005/8/layout/orgChart1"/>
    <dgm:cxn modelId="{EF0B562F-8CDB-4C12-A371-7D0587F7249B}" type="presParOf" srcId="{79802D04-EA45-4B6B-96D9-A458A2AB62FD}" destId="{353C05E6-FC7F-4205-B8D0-D1F5D366A6DE}" srcOrd="0" destOrd="0" presId="urn:microsoft.com/office/officeart/2005/8/layout/orgChart1"/>
    <dgm:cxn modelId="{E4555FF4-723F-4408-A212-7DBD9D34CF9A}" type="presParOf" srcId="{79802D04-EA45-4B6B-96D9-A458A2AB62FD}" destId="{004DF0A3-5C60-47FC-B66C-2AD8A05F81AE}" srcOrd="1" destOrd="0" presId="urn:microsoft.com/office/officeart/2005/8/layout/orgChart1"/>
    <dgm:cxn modelId="{9AF06C21-AEB1-4479-8722-AFBC5A3256E3}" type="presParOf" srcId="{004DF0A3-5C60-47FC-B66C-2AD8A05F81AE}" destId="{F2603D1B-1CDF-4783-B7DB-500A8440BF31}" srcOrd="0" destOrd="0" presId="urn:microsoft.com/office/officeart/2005/8/layout/orgChart1"/>
    <dgm:cxn modelId="{CEE6E5BC-A664-40D5-A209-E86703D865E9}" type="presParOf" srcId="{F2603D1B-1CDF-4783-B7DB-500A8440BF31}" destId="{132018C6-41F0-4EC7-85C9-39B4F2D43A54}" srcOrd="0" destOrd="0" presId="urn:microsoft.com/office/officeart/2005/8/layout/orgChart1"/>
    <dgm:cxn modelId="{4518ACEF-72B6-48A7-8DBB-8AA9DE5DD2E7}" type="presParOf" srcId="{F2603D1B-1CDF-4783-B7DB-500A8440BF31}" destId="{4259282B-13E7-41D0-9526-1DC0803F21D8}" srcOrd="1" destOrd="0" presId="urn:microsoft.com/office/officeart/2005/8/layout/orgChart1"/>
    <dgm:cxn modelId="{CBCAC832-D62A-4693-B3D2-D0F4ADEEB102}" type="presParOf" srcId="{004DF0A3-5C60-47FC-B66C-2AD8A05F81AE}" destId="{5BFC9B5A-BE60-4194-ADF2-22747E4ED052}" srcOrd="1" destOrd="0" presId="urn:microsoft.com/office/officeart/2005/8/layout/orgChart1"/>
    <dgm:cxn modelId="{1ECFD4F5-F0F6-4FC9-A1F4-EAD120EB3729}" type="presParOf" srcId="{004DF0A3-5C60-47FC-B66C-2AD8A05F81AE}" destId="{35D4D9B6-8C97-4916-AEB0-97A0F83168C4}" srcOrd="2" destOrd="0" presId="urn:microsoft.com/office/officeart/2005/8/layout/orgChart1"/>
    <dgm:cxn modelId="{84BDB9B2-E91B-4262-B22B-81E396F02CB3}" type="presParOf" srcId="{79802D04-EA45-4B6B-96D9-A458A2AB62FD}" destId="{C3C382F7-75DE-40FA-B11D-EDC73E46F2E3}" srcOrd="2" destOrd="0" presId="urn:microsoft.com/office/officeart/2005/8/layout/orgChart1"/>
    <dgm:cxn modelId="{51F562AE-A5B0-4392-A081-409574AB763E}" type="presParOf" srcId="{79802D04-EA45-4B6B-96D9-A458A2AB62FD}" destId="{26E90EE0-566A-4C02-90C6-D9202B8B38D9}" srcOrd="3" destOrd="0" presId="urn:microsoft.com/office/officeart/2005/8/layout/orgChart1"/>
    <dgm:cxn modelId="{29C52CA3-CE1D-4F8F-B5D6-2085581765FB}" type="presParOf" srcId="{26E90EE0-566A-4C02-90C6-D9202B8B38D9}" destId="{F026EF59-8EB4-48DA-AF99-FC26FE10AED0}" srcOrd="0" destOrd="0" presId="urn:microsoft.com/office/officeart/2005/8/layout/orgChart1"/>
    <dgm:cxn modelId="{239ADED6-768B-4D1D-94EC-85921E18CCD9}" type="presParOf" srcId="{F026EF59-8EB4-48DA-AF99-FC26FE10AED0}" destId="{F9C9E0F0-45A1-4B97-A28A-617E247A9E9C}" srcOrd="0" destOrd="0" presId="urn:microsoft.com/office/officeart/2005/8/layout/orgChart1"/>
    <dgm:cxn modelId="{42E05275-8658-4F61-96BF-2E0C1F47E390}" type="presParOf" srcId="{F026EF59-8EB4-48DA-AF99-FC26FE10AED0}" destId="{1157C015-E629-4F71-99E7-4CFEF621E65D}" srcOrd="1" destOrd="0" presId="urn:microsoft.com/office/officeart/2005/8/layout/orgChart1"/>
    <dgm:cxn modelId="{915F863F-758C-40BE-8C12-F6245B3716C0}" type="presParOf" srcId="{26E90EE0-566A-4C02-90C6-D9202B8B38D9}" destId="{B617CE66-53E0-4758-99D2-2A272A4201C3}" srcOrd="1" destOrd="0" presId="urn:microsoft.com/office/officeart/2005/8/layout/orgChart1"/>
    <dgm:cxn modelId="{AC9D14C8-4EE0-4026-BF26-31D7A16F5D63}" type="presParOf" srcId="{26E90EE0-566A-4C02-90C6-D9202B8B38D9}" destId="{D2E3DFCD-C0FA-4917-9BAD-4FFF6B8E7A3D}" srcOrd="2" destOrd="0" presId="urn:microsoft.com/office/officeart/2005/8/layout/orgChart1"/>
    <dgm:cxn modelId="{969C57AC-438B-46C7-9BF9-A015C0A46D98}" type="presParOf" srcId="{79802D04-EA45-4B6B-96D9-A458A2AB62FD}" destId="{2981C5AF-A015-4D89-9B84-F106E4499B56}" srcOrd="4" destOrd="0" presId="urn:microsoft.com/office/officeart/2005/8/layout/orgChart1"/>
    <dgm:cxn modelId="{D1A1E01E-4146-45D1-A725-23BBF37854AC}" type="presParOf" srcId="{79802D04-EA45-4B6B-96D9-A458A2AB62FD}" destId="{1E9E9678-ED68-4D6C-8C8B-A302E75E9C88}" srcOrd="5" destOrd="0" presId="urn:microsoft.com/office/officeart/2005/8/layout/orgChart1"/>
    <dgm:cxn modelId="{CED579B4-3268-4256-815A-03EC1D61C08B}" type="presParOf" srcId="{1E9E9678-ED68-4D6C-8C8B-A302E75E9C88}" destId="{56629982-78E2-43A6-9666-FEF26A50F1C6}" srcOrd="0" destOrd="0" presId="urn:microsoft.com/office/officeart/2005/8/layout/orgChart1"/>
    <dgm:cxn modelId="{79B0921C-B9F5-4A35-A3CB-F65A6D85C8F8}" type="presParOf" srcId="{56629982-78E2-43A6-9666-FEF26A50F1C6}" destId="{115E13DC-58A0-490F-BC1B-F8FBA6FEF9EF}" srcOrd="0" destOrd="0" presId="urn:microsoft.com/office/officeart/2005/8/layout/orgChart1"/>
    <dgm:cxn modelId="{548C172C-60C5-4380-BAB3-C0B6F757A3AA}" type="presParOf" srcId="{56629982-78E2-43A6-9666-FEF26A50F1C6}" destId="{22E2A983-4A13-4727-B3AF-950DF41B2810}" srcOrd="1" destOrd="0" presId="urn:microsoft.com/office/officeart/2005/8/layout/orgChart1"/>
    <dgm:cxn modelId="{D3A5E9C4-30A7-45A3-92C9-6FE519EB7889}" type="presParOf" srcId="{1E9E9678-ED68-4D6C-8C8B-A302E75E9C88}" destId="{129BDB82-19BB-4C51-A6B8-8D9ACB316DF3}" srcOrd="1" destOrd="0" presId="urn:microsoft.com/office/officeart/2005/8/layout/orgChart1"/>
    <dgm:cxn modelId="{F1B4E3B3-7C54-4558-A23C-84627943413C}" type="presParOf" srcId="{1E9E9678-ED68-4D6C-8C8B-A302E75E9C88}" destId="{284A5824-F12D-4321-AB38-FFD716EBE9D8}" srcOrd="2" destOrd="0" presId="urn:microsoft.com/office/officeart/2005/8/layout/orgChart1"/>
    <dgm:cxn modelId="{1DDDFE15-588A-40DF-A2EC-9748F1399AB3}" type="presParOf" srcId="{79802D04-EA45-4B6B-96D9-A458A2AB62FD}" destId="{3A731D17-9914-4D31-99FE-D5C463AFF42B}" srcOrd="6" destOrd="0" presId="urn:microsoft.com/office/officeart/2005/8/layout/orgChart1"/>
    <dgm:cxn modelId="{00574CD0-BAB5-4482-9EB7-325DDEC1E593}" type="presParOf" srcId="{79802D04-EA45-4B6B-96D9-A458A2AB62FD}" destId="{C204A67D-A31C-42B0-82A1-E7E17CEEAC27}" srcOrd="7" destOrd="0" presId="urn:microsoft.com/office/officeart/2005/8/layout/orgChart1"/>
    <dgm:cxn modelId="{01A302F2-C344-4E5B-BEE4-2E7074C4FB7F}" type="presParOf" srcId="{C204A67D-A31C-42B0-82A1-E7E17CEEAC27}" destId="{122E0A4E-A44C-4689-90F5-2038F3904037}" srcOrd="0" destOrd="0" presId="urn:microsoft.com/office/officeart/2005/8/layout/orgChart1"/>
    <dgm:cxn modelId="{9F850946-796F-4982-9EF1-E1BEE573FFB0}" type="presParOf" srcId="{122E0A4E-A44C-4689-90F5-2038F3904037}" destId="{266967C4-9B02-4AC7-811C-8AB6AF3C21DF}" srcOrd="0" destOrd="0" presId="urn:microsoft.com/office/officeart/2005/8/layout/orgChart1"/>
    <dgm:cxn modelId="{BF639BF3-F135-4134-9D6C-2C045BCC428F}" type="presParOf" srcId="{122E0A4E-A44C-4689-90F5-2038F3904037}" destId="{ED67C373-982D-41D2-8244-CCEC4A9918DD}" srcOrd="1" destOrd="0" presId="urn:microsoft.com/office/officeart/2005/8/layout/orgChart1"/>
    <dgm:cxn modelId="{DCEECD7A-BB11-45F6-ACBE-9E6E3FB0C042}" type="presParOf" srcId="{C204A67D-A31C-42B0-82A1-E7E17CEEAC27}" destId="{A301D947-0924-4E29-9B39-8923422F0CDE}" srcOrd="1" destOrd="0" presId="urn:microsoft.com/office/officeart/2005/8/layout/orgChart1"/>
    <dgm:cxn modelId="{8AFEC318-7DD0-4375-A9FA-55939F2EB206}" type="presParOf" srcId="{C204A67D-A31C-42B0-82A1-E7E17CEEAC27}" destId="{07B531C1-96F5-4AAF-9738-101D7E758114}" srcOrd="2" destOrd="0" presId="urn:microsoft.com/office/officeart/2005/8/layout/orgChart1"/>
    <dgm:cxn modelId="{E7660A9D-CA51-4BFB-BCEC-9A328D94A1A6}" type="presParOf" srcId="{79802D04-EA45-4B6B-96D9-A458A2AB62FD}" destId="{9952298E-7201-4E52-A965-D63EDDED79AF}" srcOrd="8" destOrd="0" presId="urn:microsoft.com/office/officeart/2005/8/layout/orgChart1"/>
    <dgm:cxn modelId="{8D0C8E2D-A76A-481E-BCFA-C711E6581C98}" type="presParOf" srcId="{79802D04-EA45-4B6B-96D9-A458A2AB62FD}" destId="{7EFD969E-0D92-4688-B6A7-B3429F8C9459}" srcOrd="9" destOrd="0" presId="urn:microsoft.com/office/officeart/2005/8/layout/orgChart1"/>
    <dgm:cxn modelId="{F0590424-FF15-4BBC-86CC-66F242A958E5}" type="presParOf" srcId="{7EFD969E-0D92-4688-B6A7-B3429F8C9459}" destId="{A2F5DF95-24B2-4C0A-B3B5-D211BC022AC3}" srcOrd="0" destOrd="0" presId="urn:microsoft.com/office/officeart/2005/8/layout/orgChart1"/>
    <dgm:cxn modelId="{948CACFE-4571-4390-8A6B-D25D5476E91E}" type="presParOf" srcId="{A2F5DF95-24B2-4C0A-B3B5-D211BC022AC3}" destId="{805E6101-B441-46FE-A7F0-45B20ED3AE69}" srcOrd="0" destOrd="0" presId="urn:microsoft.com/office/officeart/2005/8/layout/orgChart1"/>
    <dgm:cxn modelId="{11A4BAE9-C7D9-4BD3-BE5F-217FB0F6B09E}" type="presParOf" srcId="{A2F5DF95-24B2-4C0A-B3B5-D211BC022AC3}" destId="{FA6EC88A-4955-4722-B270-7DFD975876CD}" srcOrd="1" destOrd="0" presId="urn:microsoft.com/office/officeart/2005/8/layout/orgChart1"/>
    <dgm:cxn modelId="{779793C3-F2AC-4EEF-89B6-00B91F0BAE27}" type="presParOf" srcId="{7EFD969E-0D92-4688-B6A7-B3429F8C9459}" destId="{F2151D45-A733-46B5-A001-6DE7C8CFA546}" srcOrd="1" destOrd="0" presId="urn:microsoft.com/office/officeart/2005/8/layout/orgChart1"/>
    <dgm:cxn modelId="{3BA3106F-51C3-4C54-9075-E8FC7D27BCB9}" type="presParOf" srcId="{7EFD969E-0D92-4688-B6A7-B3429F8C9459}" destId="{8F9DC069-47F7-4D2A-BB15-311D22D8BBEE}" srcOrd="2" destOrd="0" presId="urn:microsoft.com/office/officeart/2005/8/layout/orgChart1"/>
    <dgm:cxn modelId="{7D8F9FE0-6BA1-4277-AA12-5E6B67D8FC88}" type="presParOf" srcId="{79802D04-EA45-4B6B-96D9-A458A2AB62FD}" destId="{8456B4F4-8BE6-4679-A3FB-C081C596003A}" srcOrd="10" destOrd="0" presId="urn:microsoft.com/office/officeart/2005/8/layout/orgChart1"/>
    <dgm:cxn modelId="{B9D067C5-3EA6-4DFC-9C9B-82977A5F98B5}" type="presParOf" srcId="{79802D04-EA45-4B6B-96D9-A458A2AB62FD}" destId="{482D0CBC-AB88-4B76-861C-6D914E108856}" srcOrd="11" destOrd="0" presId="urn:microsoft.com/office/officeart/2005/8/layout/orgChart1"/>
    <dgm:cxn modelId="{BFA66708-866C-43B5-9797-0F66BA664706}" type="presParOf" srcId="{482D0CBC-AB88-4B76-861C-6D914E108856}" destId="{61BDB79A-EC1A-41F2-BA45-E98216F88DD5}" srcOrd="0" destOrd="0" presId="urn:microsoft.com/office/officeart/2005/8/layout/orgChart1"/>
    <dgm:cxn modelId="{F6342EE3-9688-47AC-A8EB-A193D708CF5E}" type="presParOf" srcId="{61BDB79A-EC1A-41F2-BA45-E98216F88DD5}" destId="{51AD531B-8D58-409E-8170-180A584E53DB}" srcOrd="0" destOrd="0" presId="urn:microsoft.com/office/officeart/2005/8/layout/orgChart1"/>
    <dgm:cxn modelId="{4F59145C-225C-4A0B-8014-24963B39C00F}" type="presParOf" srcId="{61BDB79A-EC1A-41F2-BA45-E98216F88DD5}" destId="{95F29E26-77AB-41BD-B744-3D80780FFA81}" srcOrd="1" destOrd="0" presId="urn:microsoft.com/office/officeart/2005/8/layout/orgChart1"/>
    <dgm:cxn modelId="{47908031-D97A-43B6-B6AB-104C8BBBF29E}" type="presParOf" srcId="{482D0CBC-AB88-4B76-861C-6D914E108856}" destId="{F8DBC9AA-B34B-4654-95B6-FBBBD5C98BC2}" srcOrd="1" destOrd="0" presId="urn:microsoft.com/office/officeart/2005/8/layout/orgChart1"/>
    <dgm:cxn modelId="{5BAF79B9-7766-41AD-BF0A-AE5AB681F46F}" type="presParOf" srcId="{482D0CBC-AB88-4B76-861C-6D914E108856}" destId="{4E8CB30E-D888-4E92-8021-1CD400D7A31A}" srcOrd="2" destOrd="0" presId="urn:microsoft.com/office/officeart/2005/8/layout/orgChart1"/>
    <dgm:cxn modelId="{4CBC7142-4452-403C-AC7E-FFDAD50CF41F}" type="presParOf" srcId="{79802D04-EA45-4B6B-96D9-A458A2AB62FD}" destId="{D2643D44-658E-46CA-8A63-5F48477FA29C}" srcOrd="12" destOrd="0" presId="urn:microsoft.com/office/officeart/2005/8/layout/orgChart1"/>
    <dgm:cxn modelId="{DFD32A87-404C-41A1-B2F6-4A86084EE799}" type="presParOf" srcId="{79802D04-EA45-4B6B-96D9-A458A2AB62FD}" destId="{A220F4C3-FDEC-47D6-93A5-D852D254C799}" srcOrd="13" destOrd="0" presId="urn:microsoft.com/office/officeart/2005/8/layout/orgChart1"/>
    <dgm:cxn modelId="{5FAB449A-8F85-482C-92FA-1930CBE4B0DE}" type="presParOf" srcId="{A220F4C3-FDEC-47D6-93A5-D852D254C799}" destId="{23B111BE-B4CA-429D-BFB8-A260356C8799}" srcOrd="0" destOrd="0" presId="urn:microsoft.com/office/officeart/2005/8/layout/orgChart1"/>
    <dgm:cxn modelId="{423BE4FF-5D4D-418A-93A7-F5E07150B597}" type="presParOf" srcId="{23B111BE-B4CA-429D-BFB8-A260356C8799}" destId="{99C8DC1D-C137-461B-B07A-8370F0F505F6}" srcOrd="0" destOrd="0" presId="urn:microsoft.com/office/officeart/2005/8/layout/orgChart1"/>
    <dgm:cxn modelId="{8522BF71-8467-4385-A987-C2388038FF22}" type="presParOf" srcId="{23B111BE-B4CA-429D-BFB8-A260356C8799}" destId="{4B6BA1D3-DA42-496C-9287-D5D66EB0EAF6}" srcOrd="1" destOrd="0" presId="urn:microsoft.com/office/officeart/2005/8/layout/orgChart1"/>
    <dgm:cxn modelId="{EBE0BC3B-CA5D-4F0E-990A-A1BC8C1E9436}" type="presParOf" srcId="{A220F4C3-FDEC-47D6-93A5-D852D254C799}" destId="{F46FD36F-912C-45EE-896A-4D3DE043DCC8}" srcOrd="1" destOrd="0" presId="urn:microsoft.com/office/officeart/2005/8/layout/orgChart1"/>
    <dgm:cxn modelId="{833AE4B8-036B-473C-9033-C52C07F373C6}" type="presParOf" srcId="{A220F4C3-FDEC-47D6-93A5-D852D254C799}" destId="{020F329F-E3C3-4612-A88B-65DF8CAFF124}" srcOrd="2" destOrd="0" presId="urn:microsoft.com/office/officeart/2005/8/layout/orgChart1"/>
    <dgm:cxn modelId="{E440F717-AA52-4BFE-9325-F2A75ECF852C}" type="presParOf" srcId="{79802D04-EA45-4B6B-96D9-A458A2AB62FD}" destId="{BBED108D-AE16-49F8-B9C3-CD2BB40B38FA}" srcOrd="14" destOrd="0" presId="urn:microsoft.com/office/officeart/2005/8/layout/orgChart1"/>
    <dgm:cxn modelId="{D98B712A-CE80-4450-970C-842C049EA620}" type="presParOf" srcId="{79802D04-EA45-4B6B-96D9-A458A2AB62FD}" destId="{1FE27547-D938-461E-B05B-0ED4E16BDC05}" srcOrd="15" destOrd="0" presId="urn:microsoft.com/office/officeart/2005/8/layout/orgChart1"/>
    <dgm:cxn modelId="{2BB551DC-BC24-4286-AE30-B7701B428D53}" type="presParOf" srcId="{1FE27547-D938-461E-B05B-0ED4E16BDC05}" destId="{1B487200-B1B8-4C17-AE0F-9956A4316F02}" srcOrd="0" destOrd="0" presId="urn:microsoft.com/office/officeart/2005/8/layout/orgChart1"/>
    <dgm:cxn modelId="{F98B2A49-4CB7-4B66-A777-36F41DB45EE5}" type="presParOf" srcId="{1B487200-B1B8-4C17-AE0F-9956A4316F02}" destId="{90A69A3B-179B-48D6-AD1A-CE476CD125EA}" srcOrd="0" destOrd="0" presId="urn:microsoft.com/office/officeart/2005/8/layout/orgChart1"/>
    <dgm:cxn modelId="{CC2723DD-0D90-4C39-84F6-00989FF136DA}" type="presParOf" srcId="{1B487200-B1B8-4C17-AE0F-9956A4316F02}" destId="{102E398A-E5AD-43D8-9900-C41BCABE238A}" srcOrd="1" destOrd="0" presId="urn:microsoft.com/office/officeart/2005/8/layout/orgChart1"/>
    <dgm:cxn modelId="{6E6ADC54-29A5-463A-8E34-D9A0B90663CD}" type="presParOf" srcId="{1FE27547-D938-461E-B05B-0ED4E16BDC05}" destId="{953C0DBF-78DE-4881-98A6-3690F2EB4CD7}" srcOrd="1" destOrd="0" presId="urn:microsoft.com/office/officeart/2005/8/layout/orgChart1"/>
    <dgm:cxn modelId="{EF77B255-744A-45CF-A9D4-76C55C0B6A30}" type="presParOf" srcId="{1FE27547-D938-461E-B05B-0ED4E16BDC05}" destId="{3ED8093F-2D39-4EEE-9D12-C747D1A1BD0F}" srcOrd="2" destOrd="0" presId="urn:microsoft.com/office/officeart/2005/8/layout/orgChart1"/>
    <dgm:cxn modelId="{04B4497E-A5B8-4335-B1F5-F4CBD00ED4B5}" type="presParOf" srcId="{79802D04-EA45-4B6B-96D9-A458A2AB62FD}" destId="{66BFF436-AEF8-4E42-8EEB-50CDE030FAEF}" srcOrd="16" destOrd="0" presId="urn:microsoft.com/office/officeart/2005/8/layout/orgChart1"/>
    <dgm:cxn modelId="{689694F0-EA5E-4096-A972-3556FFFA78A2}" type="presParOf" srcId="{79802D04-EA45-4B6B-96D9-A458A2AB62FD}" destId="{CCFA4065-0647-4138-ADB2-A73AC516E3B0}" srcOrd="17" destOrd="0" presId="urn:microsoft.com/office/officeart/2005/8/layout/orgChart1"/>
    <dgm:cxn modelId="{CD60CD72-2F56-476B-87E0-2EF31AF10457}" type="presParOf" srcId="{CCFA4065-0647-4138-ADB2-A73AC516E3B0}" destId="{9ACDF410-FACD-4C9D-958F-DAA9D8396EDF}" srcOrd="0" destOrd="0" presId="urn:microsoft.com/office/officeart/2005/8/layout/orgChart1"/>
    <dgm:cxn modelId="{632E12BF-425B-490C-91C4-EB66242CBDC4}" type="presParOf" srcId="{9ACDF410-FACD-4C9D-958F-DAA9D8396EDF}" destId="{42D1B60E-FEA0-4D0E-9E84-8222DFAE9188}" srcOrd="0" destOrd="0" presId="urn:microsoft.com/office/officeart/2005/8/layout/orgChart1"/>
    <dgm:cxn modelId="{C43381DC-B2E6-4AD7-BCEB-5BFAA628CFCD}" type="presParOf" srcId="{9ACDF410-FACD-4C9D-958F-DAA9D8396EDF}" destId="{2079F2F3-7F3E-4C24-A9BA-FAC353F3F1F3}" srcOrd="1" destOrd="0" presId="urn:microsoft.com/office/officeart/2005/8/layout/orgChart1"/>
    <dgm:cxn modelId="{CC9E2FFD-182B-4A26-BDEE-F2519161C687}" type="presParOf" srcId="{CCFA4065-0647-4138-ADB2-A73AC516E3B0}" destId="{04CBFCEA-9C7D-4512-A29F-014465A9B7AC}" srcOrd="1" destOrd="0" presId="urn:microsoft.com/office/officeart/2005/8/layout/orgChart1"/>
    <dgm:cxn modelId="{9177EFAA-B0A1-4F0E-BDF5-5287BA950072}" type="presParOf" srcId="{CCFA4065-0647-4138-ADB2-A73AC516E3B0}" destId="{AE480B22-73F6-4469-B144-4AD2839595DA}" srcOrd="2" destOrd="0" presId="urn:microsoft.com/office/officeart/2005/8/layout/orgChart1"/>
    <dgm:cxn modelId="{6EBC4717-330E-4BBD-8F5B-00A7495A8FEE}" type="presParOf" srcId="{57E6DB4B-2BF2-4AF1-8D4F-F43AFE85ED87}" destId="{4D5CA9C8-848E-4932-A531-8E8E3C7F47C1}" srcOrd="2" destOrd="0" presId="urn:microsoft.com/office/officeart/2005/8/layout/orgChart1"/>
    <dgm:cxn modelId="{900F2D7A-49EA-48EA-9F1C-02B0941B51CC}" type="presParOf" srcId="{8DD43E3B-10B8-4642-82DF-87559FCC85E3}" destId="{083971D2-805D-4769-8F93-E02ED51866AA}" srcOrd="4" destOrd="0" presId="urn:microsoft.com/office/officeart/2005/8/layout/orgChart1"/>
    <dgm:cxn modelId="{EE2EF039-6354-40F8-9930-434FC8B03793}" type="presParOf" srcId="{8DD43E3B-10B8-4642-82DF-87559FCC85E3}" destId="{2456C658-21DC-4379-8EE4-5534DE892374}" srcOrd="5" destOrd="0" presId="urn:microsoft.com/office/officeart/2005/8/layout/orgChart1"/>
    <dgm:cxn modelId="{5D8C9D6C-2542-483E-90DA-7CDBEAA1C3ED}" type="presParOf" srcId="{2456C658-21DC-4379-8EE4-5534DE892374}" destId="{ABBE8461-BAA5-4C37-B7EE-100C667A6380}" srcOrd="0" destOrd="0" presId="urn:microsoft.com/office/officeart/2005/8/layout/orgChart1"/>
    <dgm:cxn modelId="{CAB4813D-1247-4BB4-AC4D-5D2EB2041EFF}" type="presParOf" srcId="{ABBE8461-BAA5-4C37-B7EE-100C667A6380}" destId="{7E6849CC-771A-4309-A85D-89954C519072}" srcOrd="0" destOrd="0" presId="urn:microsoft.com/office/officeart/2005/8/layout/orgChart1"/>
    <dgm:cxn modelId="{810B1A37-0884-4583-BD9D-CB898BA8850D}" type="presParOf" srcId="{ABBE8461-BAA5-4C37-B7EE-100C667A6380}" destId="{1E1A9E05-95F8-4ECD-8675-E52AA57A9D36}" srcOrd="1" destOrd="0" presId="urn:microsoft.com/office/officeart/2005/8/layout/orgChart1"/>
    <dgm:cxn modelId="{E79C1F17-58B9-4C12-858B-A92870FBD2A2}" type="presParOf" srcId="{2456C658-21DC-4379-8EE4-5534DE892374}" destId="{E48C134D-E17A-47D3-93AA-BDC0588CBA27}" srcOrd="1" destOrd="0" presId="urn:microsoft.com/office/officeart/2005/8/layout/orgChart1"/>
    <dgm:cxn modelId="{7FF48D93-8C00-4D81-B0DD-446E5E917AF6}" type="presParOf" srcId="{E48C134D-E17A-47D3-93AA-BDC0588CBA27}" destId="{D26467B2-475C-42E7-83C7-30771710B1F4}" srcOrd="0" destOrd="0" presId="urn:microsoft.com/office/officeart/2005/8/layout/orgChart1"/>
    <dgm:cxn modelId="{5D55CA84-0214-4F49-9C51-8359FD1508FE}" type="presParOf" srcId="{E48C134D-E17A-47D3-93AA-BDC0588CBA27}" destId="{A8E53C4C-5D13-4DC4-A405-0F55EB958E73}" srcOrd="1" destOrd="0" presId="urn:microsoft.com/office/officeart/2005/8/layout/orgChart1"/>
    <dgm:cxn modelId="{AE51892D-8713-438F-9C4B-CC959D99496F}" type="presParOf" srcId="{A8E53C4C-5D13-4DC4-A405-0F55EB958E73}" destId="{C97C201F-4B85-44A3-BD00-EE270746A7EA}" srcOrd="0" destOrd="0" presId="urn:microsoft.com/office/officeart/2005/8/layout/orgChart1"/>
    <dgm:cxn modelId="{AF9CA4B4-4603-412E-882E-D2AD3F4141AF}" type="presParOf" srcId="{C97C201F-4B85-44A3-BD00-EE270746A7EA}" destId="{417C2FD2-1593-4563-995A-DAF51BD10658}" srcOrd="0" destOrd="0" presId="urn:microsoft.com/office/officeart/2005/8/layout/orgChart1"/>
    <dgm:cxn modelId="{E9BF464C-41C8-413F-A403-46A382AA81DE}" type="presParOf" srcId="{C97C201F-4B85-44A3-BD00-EE270746A7EA}" destId="{179B2F91-877F-49E4-888F-F59BE237C12D}" srcOrd="1" destOrd="0" presId="urn:microsoft.com/office/officeart/2005/8/layout/orgChart1"/>
    <dgm:cxn modelId="{C3423892-69AE-4EAE-B90D-8B2C1E36CAB1}" type="presParOf" srcId="{A8E53C4C-5D13-4DC4-A405-0F55EB958E73}" destId="{C32786AD-B589-4EE2-8B64-84455BF0F2DE}" srcOrd="1" destOrd="0" presId="urn:microsoft.com/office/officeart/2005/8/layout/orgChart1"/>
    <dgm:cxn modelId="{384D9D12-052D-418D-8A5B-2295888F1DA8}" type="presParOf" srcId="{A8E53C4C-5D13-4DC4-A405-0F55EB958E73}" destId="{52AC1D28-F719-4A29-B1D9-320BC082B762}" srcOrd="2" destOrd="0" presId="urn:microsoft.com/office/officeart/2005/8/layout/orgChart1"/>
    <dgm:cxn modelId="{E7FCA1FC-267D-47D5-8E25-5A5B6C7F10B8}" type="presParOf" srcId="{2456C658-21DC-4379-8EE4-5534DE892374}" destId="{8E0860F7-38BC-43DE-84F7-B7D07A9FAAAB}" srcOrd="2" destOrd="0" presId="urn:microsoft.com/office/officeart/2005/8/layout/orgChart1"/>
    <dgm:cxn modelId="{A6B78F83-CD4E-4A61-BC6B-B2E941CB424D}" type="presParOf" srcId="{8DD43E3B-10B8-4642-82DF-87559FCC85E3}" destId="{37D5CD34-61EC-4038-A84E-866BB1252285}" srcOrd="6" destOrd="0" presId="urn:microsoft.com/office/officeart/2005/8/layout/orgChart1"/>
    <dgm:cxn modelId="{14BA8831-CB15-4C89-B7F1-AEE665185DA8}" type="presParOf" srcId="{8DD43E3B-10B8-4642-82DF-87559FCC85E3}" destId="{E35F780A-93B0-4CBD-96C6-98DCC7D4CD1E}" srcOrd="7" destOrd="0" presId="urn:microsoft.com/office/officeart/2005/8/layout/orgChart1"/>
    <dgm:cxn modelId="{4EAF0ED6-7C2A-4792-B287-BD890CEEA008}" type="presParOf" srcId="{E35F780A-93B0-4CBD-96C6-98DCC7D4CD1E}" destId="{F401D751-A046-443E-B165-A2711422BAE6}" srcOrd="0" destOrd="0" presId="urn:microsoft.com/office/officeart/2005/8/layout/orgChart1"/>
    <dgm:cxn modelId="{2B212AA0-EF08-4C13-9F39-9BFC590F9280}" type="presParOf" srcId="{F401D751-A046-443E-B165-A2711422BAE6}" destId="{408047E2-96EB-4D76-9680-374F036B5F87}" srcOrd="0" destOrd="0" presId="urn:microsoft.com/office/officeart/2005/8/layout/orgChart1"/>
    <dgm:cxn modelId="{0E75C654-E51B-4E2B-A7EC-AC18982F238B}" type="presParOf" srcId="{F401D751-A046-443E-B165-A2711422BAE6}" destId="{7D0C82C6-4CC2-480F-83FC-37DC8746D0B5}" srcOrd="1" destOrd="0" presId="urn:microsoft.com/office/officeart/2005/8/layout/orgChart1"/>
    <dgm:cxn modelId="{70115B8D-1E2B-48DB-9F7E-2F7D7778AB76}" type="presParOf" srcId="{E35F780A-93B0-4CBD-96C6-98DCC7D4CD1E}" destId="{35783908-CA81-4B5A-9386-8A88D7D0B7C6}" srcOrd="1" destOrd="0" presId="urn:microsoft.com/office/officeart/2005/8/layout/orgChart1"/>
    <dgm:cxn modelId="{8B7524E7-1745-44E0-959D-4ABE66371BFD}" type="presParOf" srcId="{35783908-CA81-4B5A-9386-8A88D7D0B7C6}" destId="{A365B657-EBF4-4C65-86FB-4EFCCC4047E3}" srcOrd="0" destOrd="0" presId="urn:microsoft.com/office/officeart/2005/8/layout/orgChart1"/>
    <dgm:cxn modelId="{82416EAD-E45E-422D-9537-7953C36AB1C3}" type="presParOf" srcId="{35783908-CA81-4B5A-9386-8A88D7D0B7C6}" destId="{30E71FB1-E391-4089-A9CD-67A9AAFC0EE6}" srcOrd="1" destOrd="0" presId="urn:microsoft.com/office/officeart/2005/8/layout/orgChart1"/>
    <dgm:cxn modelId="{6382AA7B-D5AD-4E82-A128-AE46FC7E42CA}" type="presParOf" srcId="{30E71FB1-E391-4089-A9CD-67A9AAFC0EE6}" destId="{71AA5A3B-1C27-489D-A169-D54E957D28B4}" srcOrd="0" destOrd="0" presId="urn:microsoft.com/office/officeart/2005/8/layout/orgChart1"/>
    <dgm:cxn modelId="{0FA8F407-1AC8-4AD0-90F8-A5E702E461DA}" type="presParOf" srcId="{71AA5A3B-1C27-489D-A169-D54E957D28B4}" destId="{57D2F47B-8E84-4806-B9FE-B6BFC041C02B}" srcOrd="0" destOrd="0" presId="urn:microsoft.com/office/officeart/2005/8/layout/orgChart1"/>
    <dgm:cxn modelId="{46799E1A-A332-4C4C-A3EB-E7342DC7679D}" type="presParOf" srcId="{71AA5A3B-1C27-489D-A169-D54E957D28B4}" destId="{5DD74826-53D4-4464-AF27-16156F50B046}" srcOrd="1" destOrd="0" presId="urn:microsoft.com/office/officeart/2005/8/layout/orgChart1"/>
    <dgm:cxn modelId="{0168E129-9ADB-4387-91E9-3051AA057D4B}" type="presParOf" srcId="{30E71FB1-E391-4089-A9CD-67A9AAFC0EE6}" destId="{C7DA6191-3BA2-4760-B422-C4511AC835BD}" srcOrd="1" destOrd="0" presId="urn:microsoft.com/office/officeart/2005/8/layout/orgChart1"/>
    <dgm:cxn modelId="{0DB31BE5-A56D-4C81-A3A4-F7ABD5DE99D1}" type="presParOf" srcId="{30E71FB1-E391-4089-A9CD-67A9AAFC0EE6}" destId="{6755E100-B713-4D93-9A22-C7CC32EA6D07}" srcOrd="2" destOrd="0" presId="urn:microsoft.com/office/officeart/2005/8/layout/orgChart1"/>
    <dgm:cxn modelId="{A22EB3FC-3743-469F-BC60-976531DF8082}" type="presParOf" srcId="{35783908-CA81-4B5A-9386-8A88D7D0B7C6}" destId="{C3D19EA2-7CB0-496B-BC80-075975CB78D7}" srcOrd="2" destOrd="0" presId="urn:microsoft.com/office/officeart/2005/8/layout/orgChart1"/>
    <dgm:cxn modelId="{95C245AC-C542-435A-B8FB-66AC4BB1DB27}" type="presParOf" srcId="{35783908-CA81-4B5A-9386-8A88D7D0B7C6}" destId="{69CA2F3D-F0AB-44F2-A3B6-952BA2902586}" srcOrd="3" destOrd="0" presId="urn:microsoft.com/office/officeart/2005/8/layout/orgChart1"/>
    <dgm:cxn modelId="{F31F886D-CFB4-4150-A79C-82EAE71AABA4}" type="presParOf" srcId="{69CA2F3D-F0AB-44F2-A3B6-952BA2902586}" destId="{FF5FE664-C259-4AD8-A42E-5CC783C509E9}" srcOrd="0" destOrd="0" presId="urn:microsoft.com/office/officeart/2005/8/layout/orgChart1"/>
    <dgm:cxn modelId="{8A9B8BC4-8810-4479-A7B6-0E46AED525E8}" type="presParOf" srcId="{FF5FE664-C259-4AD8-A42E-5CC783C509E9}" destId="{1675E647-90D8-42F1-B011-5953B26FAF11}" srcOrd="0" destOrd="0" presId="urn:microsoft.com/office/officeart/2005/8/layout/orgChart1"/>
    <dgm:cxn modelId="{2B56FDBB-2D12-4323-B668-C5A5EB0F0188}" type="presParOf" srcId="{FF5FE664-C259-4AD8-A42E-5CC783C509E9}" destId="{C1C9BD80-E22E-4D68-9505-95F3153431E8}" srcOrd="1" destOrd="0" presId="urn:microsoft.com/office/officeart/2005/8/layout/orgChart1"/>
    <dgm:cxn modelId="{5B358173-798C-400E-B26D-ADCA373567DF}" type="presParOf" srcId="{69CA2F3D-F0AB-44F2-A3B6-952BA2902586}" destId="{09FBFA42-B4E9-4D97-B137-603A7D41BBFD}" srcOrd="1" destOrd="0" presId="urn:microsoft.com/office/officeart/2005/8/layout/orgChart1"/>
    <dgm:cxn modelId="{41FD3347-DD61-4AE4-AB46-F4E200C88538}" type="presParOf" srcId="{69CA2F3D-F0AB-44F2-A3B6-952BA2902586}" destId="{68094E97-ACE6-42B9-B940-1340145933CB}" srcOrd="2" destOrd="0" presId="urn:microsoft.com/office/officeart/2005/8/layout/orgChart1"/>
    <dgm:cxn modelId="{C55F2AE6-A8F3-4629-8591-4EDF88867CB1}" type="presParOf" srcId="{35783908-CA81-4B5A-9386-8A88D7D0B7C6}" destId="{BA5FFF92-0862-41D5-A03A-20DAB929AAB8}" srcOrd="4" destOrd="0" presId="urn:microsoft.com/office/officeart/2005/8/layout/orgChart1"/>
    <dgm:cxn modelId="{69185DD5-18CF-44BD-83AE-1079280C9BD5}" type="presParOf" srcId="{35783908-CA81-4B5A-9386-8A88D7D0B7C6}" destId="{3F25619F-2563-4792-841E-D459D87DF782}" srcOrd="5" destOrd="0" presId="urn:microsoft.com/office/officeart/2005/8/layout/orgChart1"/>
    <dgm:cxn modelId="{C3418A6E-B7E4-4220-8EC2-7CA563CD24AE}" type="presParOf" srcId="{3F25619F-2563-4792-841E-D459D87DF782}" destId="{AFF5CC04-7824-4426-B354-45BF1F29A826}" srcOrd="0" destOrd="0" presId="urn:microsoft.com/office/officeart/2005/8/layout/orgChart1"/>
    <dgm:cxn modelId="{A45132CC-0BCA-4C57-88EE-39E6EFD3C70D}" type="presParOf" srcId="{AFF5CC04-7824-4426-B354-45BF1F29A826}" destId="{C11B2504-EB27-4639-BBC9-A5C3606FF1D5}" srcOrd="0" destOrd="0" presId="urn:microsoft.com/office/officeart/2005/8/layout/orgChart1"/>
    <dgm:cxn modelId="{E8BC429E-44F3-461B-9C82-8448850E100F}" type="presParOf" srcId="{AFF5CC04-7824-4426-B354-45BF1F29A826}" destId="{D33EB6FA-16DD-4DA3-9CC7-B53E2E11D0A2}" srcOrd="1" destOrd="0" presId="urn:microsoft.com/office/officeart/2005/8/layout/orgChart1"/>
    <dgm:cxn modelId="{B2826285-31A8-450E-8350-793F345B2557}" type="presParOf" srcId="{3F25619F-2563-4792-841E-D459D87DF782}" destId="{31C5F1D4-9066-4A0A-96CA-6A209AF7F9FD}" srcOrd="1" destOrd="0" presId="urn:microsoft.com/office/officeart/2005/8/layout/orgChart1"/>
    <dgm:cxn modelId="{BFE648EB-CD48-4F9B-9AAD-1582FABCDB9D}" type="presParOf" srcId="{3F25619F-2563-4792-841E-D459D87DF782}" destId="{02708F48-32BD-4F56-8A0F-5B680F569175}" srcOrd="2" destOrd="0" presId="urn:microsoft.com/office/officeart/2005/8/layout/orgChart1"/>
    <dgm:cxn modelId="{E38F62CF-2B41-4A03-8D03-AAE6BFCF4655}" type="presParOf" srcId="{E35F780A-93B0-4CBD-96C6-98DCC7D4CD1E}" destId="{B60FDA13-9599-4A70-A83A-9667BBC744C2}" srcOrd="2" destOrd="0" presId="urn:microsoft.com/office/officeart/2005/8/layout/orgChart1"/>
    <dgm:cxn modelId="{F6FF85D2-02C3-48A2-98A9-8EC3EEF5D015}" type="presParOf" srcId="{8DD43E3B-10B8-4642-82DF-87559FCC85E3}" destId="{A11DAD57-25DA-40A1-AA63-35DE979093F0}" srcOrd="8" destOrd="0" presId="urn:microsoft.com/office/officeart/2005/8/layout/orgChart1"/>
    <dgm:cxn modelId="{9480FD7B-75D6-4D59-9827-F149C8D21B11}" type="presParOf" srcId="{8DD43E3B-10B8-4642-82DF-87559FCC85E3}" destId="{0295E00D-D5A4-48BA-89E5-10E858BC957E}" srcOrd="9" destOrd="0" presId="urn:microsoft.com/office/officeart/2005/8/layout/orgChart1"/>
    <dgm:cxn modelId="{3345EAD1-3B45-4ECB-A4A3-4D02F66F7208}" type="presParOf" srcId="{0295E00D-D5A4-48BA-89E5-10E858BC957E}" destId="{F5A2C38C-AC61-4324-971D-412DDA5F766D}" srcOrd="0" destOrd="0" presId="urn:microsoft.com/office/officeart/2005/8/layout/orgChart1"/>
    <dgm:cxn modelId="{977A17B7-9AB8-49FD-9A83-13F7CD5BE5D4}" type="presParOf" srcId="{F5A2C38C-AC61-4324-971D-412DDA5F766D}" destId="{6C83B193-E686-493A-A227-FDE29D4F07FC}" srcOrd="0" destOrd="0" presId="urn:microsoft.com/office/officeart/2005/8/layout/orgChart1"/>
    <dgm:cxn modelId="{9E8554B5-CFA4-466F-AB39-9478A2A0D028}" type="presParOf" srcId="{F5A2C38C-AC61-4324-971D-412DDA5F766D}" destId="{3517B3B2-9FB7-44AC-BEC3-C6E94C7FCAD7}" srcOrd="1" destOrd="0" presId="urn:microsoft.com/office/officeart/2005/8/layout/orgChart1"/>
    <dgm:cxn modelId="{31B2CE2E-F6C3-40CB-B31E-9605A9D742F8}" type="presParOf" srcId="{0295E00D-D5A4-48BA-89E5-10E858BC957E}" destId="{D07D2CA9-5A65-4459-875F-98372FF153A2}" srcOrd="1" destOrd="0" presId="urn:microsoft.com/office/officeart/2005/8/layout/orgChart1"/>
    <dgm:cxn modelId="{37BBC44B-98F3-45DB-8127-C4924086DE9B}" type="presParOf" srcId="{D07D2CA9-5A65-4459-875F-98372FF153A2}" destId="{EAEA993D-69CE-420C-854D-9A5F077F1577}" srcOrd="0" destOrd="0" presId="urn:microsoft.com/office/officeart/2005/8/layout/orgChart1"/>
    <dgm:cxn modelId="{26F2FB19-ABF1-4717-AD7E-45958D358C60}" type="presParOf" srcId="{D07D2CA9-5A65-4459-875F-98372FF153A2}" destId="{CB69FF4F-0587-496B-B1AA-1391C3471DDF}" srcOrd="1" destOrd="0" presId="urn:microsoft.com/office/officeart/2005/8/layout/orgChart1"/>
    <dgm:cxn modelId="{BA7C9C08-F3EC-4C48-9FE5-D0166E590082}" type="presParOf" srcId="{CB69FF4F-0587-496B-B1AA-1391C3471DDF}" destId="{3F3A7F4D-86FA-46F0-9B33-4FE1C3CE5890}" srcOrd="0" destOrd="0" presId="urn:microsoft.com/office/officeart/2005/8/layout/orgChart1"/>
    <dgm:cxn modelId="{3AEFB885-28A0-4E34-9336-DD90CC1A25D6}" type="presParOf" srcId="{3F3A7F4D-86FA-46F0-9B33-4FE1C3CE5890}" destId="{09FC4A47-A4EA-4FF2-97D0-0BA509B24F92}" srcOrd="0" destOrd="0" presId="urn:microsoft.com/office/officeart/2005/8/layout/orgChart1"/>
    <dgm:cxn modelId="{B1ABA125-49A7-47B2-A57A-42455901B4F2}" type="presParOf" srcId="{3F3A7F4D-86FA-46F0-9B33-4FE1C3CE5890}" destId="{6862D8EB-89C3-4529-9F8A-CAD78BCBC189}" srcOrd="1" destOrd="0" presId="urn:microsoft.com/office/officeart/2005/8/layout/orgChart1"/>
    <dgm:cxn modelId="{5A126025-9647-4EA2-A3DC-F48BDDCD3148}" type="presParOf" srcId="{CB69FF4F-0587-496B-B1AA-1391C3471DDF}" destId="{1BC4E7B4-0A8A-47CC-BADC-FD817F08007F}" srcOrd="1" destOrd="0" presId="urn:microsoft.com/office/officeart/2005/8/layout/orgChart1"/>
    <dgm:cxn modelId="{AC3173C7-4C16-4E7B-94E0-E873FA260610}" type="presParOf" srcId="{CB69FF4F-0587-496B-B1AA-1391C3471DDF}" destId="{8089D849-D396-4025-B1A9-484A21E67BCA}" srcOrd="2" destOrd="0" presId="urn:microsoft.com/office/officeart/2005/8/layout/orgChart1"/>
    <dgm:cxn modelId="{D43562C3-3155-4CE0-B801-9E88053B13F5}" type="presParOf" srcId="{D07D2CA9-5A65-4459-875F-98372FF153A2}" destId="{83D02AA2-7727-4D06-A5D4-6EB9F5EFAF45}" srcOrd="2" destOrd="0" presId="urn:microsoft.com/office/officeart/2005/8/layout/orgChart1"/>
    <dgm:cxn modelId="{EC496FD5-6548-42B1-B975-DF9B9682E7DA}" type="presParOf" srcId="{D07D2CA9-5A65-4459-875F-98372FF153A2}" destId="{550FCF92-6805-40CC-AF04-26C5D9645C2F}" srcOrd="3" destOrd="0" presId="urn:microsoft.com/office/officeart/2005/8/layout/orgChart1"/>
    <dgm:cxn modelId="{3105A018-DC5E-4A36-9655-AA150BA88137}" type="presParOf" srcId="{550FCF92-6805-40CC-AF04-26C5D9645C2F}" destId="{8E16F9E9-AD4B-4688-9965-B7D5A10ADB29}" srcOrd="0" destOrd="0" presId="urn:microsoft.com/office/officeart/2005/8/layout/orgChart1"/>
    <dgm:cxn modelId="{73A58A06-69A6-49D4-A6CE-1027780760E6}" type="presParOf" srcId="{8E16F9E9-AD4B-4688-9965-B7D5A10ADB29}" destId="{7FACED33-6342-4213-BB95-0DC1A35D8A5D}" srcOrd="0" destOrd="0" presId="urn:microsoft.com/office/officeart/2005/8/layout/orgChart1"/>
    <dgm:cxn modelId="{23A1CC37-CFB8-4498-9530-89E2EC587FB3}" type="presParOf" srcId="{8E16F9E9-AD4B-4688-9965-B7D5A10ADB29}" destId="{B43A2D41-3F73-4E1E-BE75-95DEBC5DF970}" srcOrd="1" destOrd="0" presId="urn:microsoft.com/office/officeart/2005/8/layout/orgChart1"/>
    <dgm:cxn modelId="{9B662EBB-15A3-46FB-8B2A-C5A0B7E11D81}" type="presParOf" srcId="{550FCF92-6805-40CC-AF04-26C5D9645C2F}" destId="{34AFFDF4-070B-48FA-97DB-45D0F632E3D3}" srcOrd="1" destOrd="0" presId="urn:microsoft.com/office/officeart/2005/8/layout/orgChart1"/>
    <dgm:cxn modelId="{EF2E66C0-70B5-4F6C-8640-5F2CFBE93E6D}" type="presParOf" srcId="{550FCF92-6805-40CC-AF04-26C5D9645C2F}" destId="{12FE0B16-895E-4D38-BFDF-CFA9E3514DD1}" srcOrd="2" destOrd="0" presId="urn:microsoft.com/office/officeart/2005/8/layout/orgChart1"/>
    <dgm:cxn modelId="{6B428421-6E80-4D00-8C97-5157799F6274}" type="presParOf" srcId="{0295E00D-D5A4-48BA-89E5-10E858BC957E}" destId="{52F79397-3C4D-43A0-89F9-0D0761A50FA7}" srcOrd="2" destOrd="0" presId="urn:microsoft.com/office/officeart/2005/8/layout/orgChart1"/>
    <dgm:cxn modelId="{53F22525-2B90-4E01-8492-704685086A1D}" type="presParOf" srcId="{8DD43E3B-10B8-4642-82DF-87559FCC85E3}" destId="{27FAF4D5-49E6-4410-9AB3-7CC2D060D714}" srcOrd="10" destOrd="0" presId="urn:microsoft.com/office/officeart/2005/8/layout/orgChart1"/>
    <dgm:cxn modelId="{CF2A9500-EC78-4D02-8FFC-085022D65E4D}" type="presParOf" srcId="{8DD43E3B-10B8-4642-82DF-87559FCC85E3}" destId="{96AA4E43-3AFF-4499-A123-24395553D622}" srcOrd="11" destOrd="0" presId="urn:microsoft.com/office/officeart/2005/8/layout/orgChart1"/>
    <dgm:cxn modelId="{3DFF5D53-B917-44E1-A5FD-F27C75D88C72}" type="presParOf" srcId="{96AA4E43-3AFF-4499-A123-24395553D622}" destId="{8EB84F89-1341-4ADD-B652-01EB5DDCB47D}" srcOrd="0" destOrd="0" presId="urn:microsoft.com/office/officeart/2005/8/layout/orgChart1"/>
    <dgm:cxn modelId="{4E77D802-9D4A-41DC-A265-3FAEE6A2EE45}" type="presParOf" srcId="{8EB84F89-1341-4ADD-B652-01EB5DDCB47D}" destId="{C93DBB5F-38D2-4191-AAB0-1F888D4E8456}" srcOrd="0" destOrd="0" presId="urn:microsoft.com/office/officeart/2005/8/layout/orgChart1"/>
    <dgm:cxn modelId="{FCFCD270-A47A-487D-A971-B3DE0B96906C}" type="presParOf" srcId="{8EB84F89-1341-4ADD-B652-01EB5DDCB47D}" destId="{94FA2259-3075-4EF9-AC2D-4D0251EA6C80}" srcOrd="1" destOrd="0" presId="urn:microsoft.com/office/officeart/2005/8/layout/orgChart1"/>
    <dgm:cxn modelId="{91236FEC-07D6-429C-BB99-47B7B55F5F7E}" type="presParOf" srcId="{96AA4E43-3AFF-4499-A123-24395553D622}" destId="{6888F6DA-6144-4766-9283-C15F1B5A8FD7}" srcOrd="1" destOrd="0" presId="urn:microsoft.com/office/officeart/2005/8/layout/orgChart1"/>
    <dgm:cxn modelId="{6E57A866-B35B-4789-B586-FC7D11055AA4}" type="presParOf" srcId="{6888F6DA-6144-4766-9283-C15F1B5A8FD7}" destId="{D1D84AF2-3CC2-4BDB-9EDF-15435FA91F3A}" srcOrd="0" destOrd="0" presId="urn:microsoft.com/office/officeart/2005/8/layout/orgChart1"/>
    <dgm:cxn modelId="{7377E4C4-2A97-4E07-9881-F74C5282B89E}" type="presParOf" srcId="{6888F6DA-6144-4766-9283-C15F1B5A8FD7}" destId="{958FDFF3-F686-40AC-A621-D313C5AD1BDA}" srcOrd="1" destOrd="0" presId="urn:microsoft.com/office/officeart/2005/8/layout/orgChart1"/>
    <dgm:cxn modelId="{6C03DCA5-8EEB-4D53-95B2-A62D45347030}" type="presParOf" srcId="{958FDFF3-F686-40AC-A621-D313C5AD1BDA}" destId="{927599E0-F6E4-4D34-AF2E-1E3C18C2F13B}" srcOrd="0" destOrd="0" presId="urn:microsoft.com/office/officeart/2005/8/layout/orgChart1"/>
    <dgm:cxn modelId="{479751E9-CC18-41C7-9270-06E13C0BCE9D}" type="presParOf" srcId="{927599E0-F6E4-4D34-AF2E-1E3C18C2F13B}" destId="{079F45BC-6DAB-4525-9122-844715B0C30F}" srcOrd="0" destOrd="0" presId="urn:microsoft.com/office/officeart/2005/8/layout/orgChart1"/>
    <dgm:cxn modelId="{6DFD516B-239F-4B11-9AE1-321D7CEA7007}" type="presParOf" srcId="{927599E0-F6E4-4D34-AF2E-1E3C18C2F13B}" destId="{53416069-CA82-4C02-82A0-D45F61AC3D51}" srcOrd="1" destOrd="0" presId="urn:microsoft.com/office/officeart/2005/8/layout/orgChart1"/>
    <dgm:cxn modelId="{07988142-9644-465F-B5D1-68711159C652}" type="presParOf" srcId="{958FDFF3-F686-40AC-A621-D313C5AD1BDA}" destId="{E997E65D-B907-42E6-AB37-6BCB8D569E13}" srcOrd="1" destOrd="0" presId="urn:microsoft.com/office/officeart/2005/8/layout/orgChart1"/>
    <dgm:cxn modelId="{00360F79-D0C5-470F-9503-3F3E6376D9F1}" type="presParOf" srcId="{958FDFF3-F686-40AC-A621-D313C5AD1BDA}" destId="{C40BAACA-63AB-4BF0-9219-9D7E6AD77219}" srcOrd="2" destOrd="0" presId="urn:microsoft.com/office/officeart/2005/8/layout/orgChart1"/>
    <dgm:cxn modelId="{6A5FEE62-BDDE-42BC-B2F8-A99F970C166E}" type="presParOf" srcId="{6888F6DA-6144-4766-9283-C15F1B5A8FD7}" destId="{FBD9397C-9595-44B2-B94F-9D307019B0C7}" srcOrd="2" destOrd="0" presId="urn:microsoft.com/office/officeart/2005/8/layout/orgChart1"/>
    <dgm:cxn modelId="{B4891CAD-F430-4EC3-94C3-266BE741ED08}" type="presParOf" srcId="{6888F6DA-6144-4766-9283-C15F1B5A8FD7}" destId="{66DD02BE-9939-43BE-BD2B-15215402DA07}" srcOrd="3" destOrd="0" presId="urn:microsoft.com/office/officeart/2005/8/layout/orgChart1"/>
    <dgm:cxn modelId="{60D0DB73-0256-44DD-B44F-2B760576E06B}" type="presParOf" srcId="{66DD02BE-9939-43BE-BD2B-15215402DA07}" destId="{79802BDF-000D-479C-927D-A4D73B576F7E}" srcOrd="0" destOrd="0" presId="urn:microsoft.com/office/officeart/2005/8/layout/orgChart1"/>
    <dgm:cxn modelId="{3333F47B-6DE5-45A0-A23F-A0AB7071E6FE}" type="presParOf" srcId="{79802BDF-000D-479C-927D-A4D73B576F7E}" destId="{799FEAD3-29DA-4618-9C50-31CFAD25E09F}" srcOrd="0" destOrd="0" presId="urn:microsoft.com/office/officeart/2005/8/layout/orgChart1"/>
    <dgm:cxn modelId="{69E18348-6F63-4A21-BB75-67E2BDCB7B32}" type="presParOf" srcId="{79802BDF-000D-479C-927D-A4D73B576F7E}" destId="{17018DDE-D63F-47C9-84A3-38833B92B45F}" srcOrd="1" destOrd="0" presId="urn:microsoft.com/office/officeart/2005/8/layout/orgChart1"/>
    <dgm:cxn modelId="{0269FBC3-281F-4448-8AAA-2AC745586022}" type="presParOf" srcId="{66DD02BE-9939-43BE-BD2B-15215402DA07}" destId="{69A9E166-6D90-49C4-960B-D7D3A2AA8313}" srcOrd="1" destOrd="0" presId="urn:microsoft.com/office/officeart/2005/8/layout/orgChart1"/>
    <dgm:cxn modelId="{3E66CA52-232F-406C-91F2-0E38DF398565}" type="presParOf" srcId="{66DD02BE-9939-43BE-BD2B-15215402DA07}" destId="{2ACDD41D-84C1-4473-90A1-62D2FBFE0E90}" srcOrd="2" destOrd="0" presId="urn:microsoft.com/office/officeart/2005/8/layout/orgChart1"/>
    <dgm:cxn modelId="{0E6AD876-6C35-43CC-B730-B27DA2009562}" type="presParOf" srcId="{6888F6DA-6144-4766-9283-C15F1B5A8FD7}" destId="{0D140D96-6ED7-4923-A0DA-58BE5694F9D6}" srcOrd="4" destOrd="0" presId="urn:microsoft.com/office/officeart/2005/8/layout/orgChart1"/>
    <dgm:cxn modelId="{B8093DAA-1E51-4B3A-B18D-F6A53FF0FA3B}" type="presParOf" srcId="{6888F6DA-6144-4766-9283-C15F1B5A8FD7}" destId="{97FE019F-79E3-43DF-A509-67E62CF42B6A}" srcOrd="5" destOrd="0" presId="urn:microsoft.com/office/officeart/2005/8/layout/orgChart1"/>
    <dgm:cxn modelId="{9269331D-30E8-40CD-A30C-0DA41CFF2841}" type="presParOf" srcId="{97FE019F-79E3-43DF-A509-67E62CF42B6A}" destId="{31B30854-248D-46F8-9E5D-EFB3815816BA}" srcOrd="0" destOrd="0" presId="urn:microsoft.com/office/officeart/2005/8/layout/orgChart1"/>
    <dgm:cxn modelId="{48DD732E-334D-43F3-9BE3-1DE877D903AE}" type="presParOf" srcId="{31B30854-248D-46F8-9E5D-EFB3815816BA}" destId="{24BD1FDA-471A-4ABB-B6D9-FECD673CDE7E}" srcOrd="0" destOrd="0" presId="urn:microsoft.com/office/officeart/2005/8/layout/orgChart1"/>
    <dgm:cxn modelId="{75105FE6-5B99-4E87-8DA3-F53A9FABEB73}" type="presParOf" srcId="{31B30854-248D-46F8-9E5D-EFB3815816BA}" destId="{135D3B3F-5C8D-4889-BAE4-6C8FE565E20F}" srcOrd="1" destOrd="0" presId="urn:microsoft.com/office/officeart/2005/8/layout/orgChart1"/>
    <dgm:cxn modelId="{A273D380-F9FA-4B47-98E9-01BB2FD5D86D}" type="presParOf" srcId="{97FE019F-79E3-43DF-A509-67E62CF42B6A}" destId="{F753E1AE-4BBA-407B-8F0B-6EBADFFEFFB2}" srcOrd="1" destOrd="0" presId="urn:microsoft.com/office/officeart/2005/8/layout/orgChart1"/>
    <dgm:cxn modelId="{94FA21D8-C9F2-444C-B27D-AF8BF07DD4C0}" type="presParOf" srcId="{97FE019F-79E3-43DF-A509-67E62CF42B6A}" destId="{F0561320-010C-4A81-B8E9-58972EE65F9F}" srcOrd="2" destOrd="0" presId="urn:microsoft.com/office/officeart/2005/8/layout/orgChart1"/>
    <dgm:cxn modelId="{9786EB82-71B6-4ACC-AF6B-AF99E43615A3}" type="presParOf" srcId="{6888F6DA-6144-4766-9283-C15F1B5A8FD7}" destId="{34ABC4AA-B90C-4510-8BAA-DF9FE3C5D425}" srcOrd="6" destOrd="0" presId="urn:microsoft.com/office/officeart/2005/8/layout/orgChart1"/>
    <dgm:cxn modelId="{5805AA22-C9F7-46AA-969F-2EF6FDEE755C}" type="presParOf" srcId="{6888F6DA-6144-4766-9283-C15F1B5A8FD7}" destId="{7B74EF0F-B3F2-412A-9476-60A3827633F4}" srcOrd="7" destOrd="0" presId="urn:microsoft.com/office/officeart/2005/8/layout/orgChart1"/>
    <dgm:cxn modelId="{CCC8AEC7-DE93-43EA-AECD-A41F300F0EB6}" type="presParOf" srcId="{7B74EF0F-B3F2-412A-9476-60A3827633F4}" destId="{EE552FD1-5089-408B-B2FF-09E894301C24}" srcOrd="0" destOrd="0" presId="urn:microsoft.com/office/officeart/2005/8/layout/orgChart1"/>
    <dgm:cxn modelId="{61875BBC-5CA1-48A9-A981-511FCA32E511}" type="presParOf" srcId="{EE552FD1-5089-408B-B2FF-09E894301C24}" destId="{EF06971A-4407-4D06-97C2-BD20D353F9F1}" srcOrd="0" destOrd="0" presId="urn:microsoft.com/office/officeart/2005/8/layout/orgChart1"/>
    <dgm:cxn modelId="{A06817AB-609A-42C7-8765-B1F9F865C50C}" type="presParOf" srcId="{EE552FD1-5089-408B-B2FF-09E894301C24}" destId="{4BCCC97A-35C7-4957-8AE6-C1B9F1E00C0D}" srcOrd="1" destOrd="0" presId="urn:microsoft.com/office/officeart/2005/8/layout/orgChart1"/>
    <dgm:cxn modelId="{DE9128E1-7FB4-4791-9321-CB7283229C46}" type="presParOf" srcId="{7B74EF0F-B3F2-412A-9476-60A3827633F4}" destId="{E28FA6CA-BB98-4641-A591-E63541AAE59C}" srcOrd="1" destOrd="0" presId="urn:microsoft.com/office/officeart/2005/8/layout/orgChart1"/>
    <dgm:cxn modelId="{28330A08-FCEA-4607-8CC9-9DF2E28CEFAD}" type="presParOf" srcId="{7B74EF0F-B3F2-412A-9476-60A3827633F4}" destId="{98C99C3E-0006-4FF7-809F-DA1885FC135E}" srcOrd="2" destOrd="0" presId="urn:microsoft.com/office/officeart/2005/8/layout/orgChart1"/>
    <dgm:cxn modelId="{1959CD3A-2575-42CE-AD04-379084ACAC38}" type="presParOf" srcId="{6888F6DA-6144-4766-9283-C15F1B5A8FD7}" destId="{EF3442E0-A7E7-4B5F-BB65-DA81DCD0CBB3}" srcOrd="8" destOrd="0" presId="urn:microsoft.com/office/officeart/2005/8/layout/orgChart1"/>
    <dgm:cxn modelId="{3905F8B3-DA0E-4FED-9F25-534FE682712F}" type="presParOf" srcId="{6888F6DA-6144-4766-9283-C15F1B5A8FD7}" destId="{AB0145BB-2FE0-4AEA-9D21-C1CF8583CE50}" srcOrd="9" destOrd="0" presId="urn:microsoft.com/office/officeart/2005/8/layout/orgChart1"/>
    <dgm:cxn modelId="{DFAB75D6-20FF-4B24-94D8-B56C1D8C00BE}" type="presParOf" srcId="{AB0145BB-2FE0-4AEA-9D21-C1CF8583CE50}" destId="{FCB77B8C-DADB-44E3-8F58-27DC1021B998}" srcOrd="0" destOrd="0" presId="urn:microsoft.com/office/officeart/2005/8/layout/orgChart1"/>
    <dgm:cxn modelId="{33C2AE9D-3B80-4285-954B-BDB1D7E6714A}" type="presParOf" srcId="{FCB77B8C-DADB-44E3-8F58-27DC1021B998}" destId="{DE5D4BA4-6DF0-4B0E-8D62-14435999537D}" srcOrd="0" destOrd="0" presId="urn:microsoft.com/office/officeart/2005/8/layout/orgChart1"/>
    <dgm:cxn modelId="{77A07949-B05D-401D-BE9E-B9A99E761105}" type="presParOf" srcId="{FCB77B8C-DADB-44E3-8F58-27DC1021B998}" destId="{7AB3C980-A937-443B-85C5-B8B6E27B38F9}" srcOrd="1" destOrd="0" presId="urn:microsoft.com/office/officeart/2005/8/layout/orgChart1"/>
    <dgm:cxn modelId="{747F489A-01DA-49A9-9324-F538FB0F0FE1}" type="presParOf" srcId="{AB0145BB-2FE0-4AEA-9D21-C1CF8583CE50}" destId="{EF243688-8AEA-4E2C-9873-C8EA9C0D1CA7}" srcOrd="1" destOrd="0" presId="urn:microsoft.com/office/officeart/2005/8/layout/orgChart1"/>
    <dgm:cxn modelId="{1160D436-51DD-42D2-AF20-63030A067EAF}" type="presParOf" srcId="{AB0145BB-2FE0-4AEA-9D21-C1CF8583CE50}" destId="{1C50F214-E49B-44B5-960F-E0F2B3B3AF11}" srcOrd="2" destOrd="0" presId="urn:microsoft.com/office/officeart/2005/8/layout/orgChart1"/>
    <dgm:cxn modelId="{FE071946-2350-46C0-A057-351DB8B4AD14}" type="presParOf" srcId="{6888F6DA-6144-4766-9283-C15F1B5A8FD7}" destId="{7B709F08-4FEC-45F3-80BA-F92CB9657130}" srcOrd="10" destOrd="0" presId="urn:microsoft.com/office/officeart/2005/8/layout/orgChart1"/>
    <dgm:cxn modelId="{3F811B2D-8FD6-40D7-9509-481D92106976}" type="presParOf" srcId="{6888F6DA-6144-4766-9283-C15F1B5A8FD7}" destId="{6DA67F06-9490-45C2-B617-DB61C44F136A}" srcOrd="11" destOrd="0" presId="urn:microsoft.com/office/officeart/2005/8/layout/orgChart1"/>
    <dgm:cxn modelId="{4826FEAC-3E7C-4978-BDF4-C5C84BFB8F5E}" type="presParOf" srcId="{6DA67F06-9490-45C2-B617-DB61C44F136A}" destId="{95CE0FC5-3684-4DA9-A665-5085380F5770}" srcOrd="0" destOrd="0" presId="urn:microsoft.com/office/officeart/2005/8/layout/orgChart1"/>
    <dgm:cxn modelId="{28C83F18-DCBD-4995-A90C-1C02BA5EB90F}" type="presParOf" srcId="{95CE0FC5-3684-4DA9-A665-5085380F5770}" destId="{0486EB95-DB5D-46FB-A4CE-C16D48783EC8}" srcOrd="0" destOrd="0" presId="urn:microsoft.com/office/officeart/2005/8/layout/orgChart1"/>
    <dgm:cxn modelId="{AA3F2273-9177-4C92-A0ED-0B37EEB3599B}" type="presParOf" srcId="{95CE0FC5-3684-4DA9-A665-5085380F5770}" destId="{1E16F8B9-8D7D-4BE0-8734-E0422DFAFC4F}" srcOrd="1" destOrd="0" presId="urn:microsoft.com/office/officeart/2005/8/layout/orgChart1"/>
    <dgm:cxn modelId="{0D83D911-E57C-4726-99C7-943E89A28ED3}" type="presParOf" srcId="{6DA67F06-9490-45C2-B617-DB61C44F136A}" destId="{788751AB-AC32-43D9-B864-E4A4F1D98D08}" srcOrd="1" destOrd="0" presId="urn:microsoft.com/office/officeart/2005/8/layout/orgChart1"/>
    <dgm:cxn modelId="{B3C66C7E-FDAE-42F9-B959-4D6331BE6982}" type="presParOf" srcId="{6DA67F06-9490-45C2-B617-DB61C44F136A}" destId="{86087CBA-9F6C-466C-BF26-50BF02B2065C}" srcOrd="2" destOrd="0" presId="urn:microsoft.com/office/officeart/2005/8/layout/orgChart1"/>
    <dgm:cxn modelId="{38974A2E-5A9C-48E6-8A88-F66F0F5CB2A5}" type="presParOf" srcId="{6888F6DA-6144-4766-9283-C15F1B5A8FD7}" destId="{ED60D2F1-D0C2-47F5-8A38-75BDB6565261}" srcOrd="12" destOrd="0" presId="urn:microsoft.com/office/officeart/2005/8/layout/orgChart1"/>
    <dgm:cxn modelId="{6DFA8432-8B07-430D-BC6D-1DEE4C996F72}" type="presParOf" srcId="{6888F6DA-6144-4766-9283-C15F1B5A8FD7}" destId="{E4217E38-8C80-4E61-81B6-07797E5C39A7}" srcOrd="13" destOrd="0" presId="urn:microsoft.com/office/officeart/2005/8/layout/orgChart1"/>
    <dgm:cxn modelId="{0A18C7CE-0C2B-4A63-9FA7-9293D55F38DB}" type="presParOf" srcId="{E4217E38-8C80-4E61-81B6-07797E5C39A7}" destId="{A8A9153B-126D-4D32-872A-5AE6607E447A}" srcOrd="0" destOrd="0" presId="urn:microsoft.com/office/officeart/2005/8/layout/orgChart1"/>
    <dgm:cxn modelId="{D74FE911-427C-4E6F-92DF-0404F709DD94}" type="presParOf" srcId="{A8A9153B-126D-4D32-872A-5AE6607E447A}" destId="{030A54F3-B1D0-4612-AA9E-D47542A1287D}" srcOrd="0" destOrd="0" presId="urn:microsoft.com/office/officeart/2005/8/layout/orgChart1"/>
    <dgm:cxn modelId="{7C93BE73-4FF6-45C3-9276-1ABA87E33742}" type="presParOf" srcId="{A8A9153B-126D-4D32-872A-5AE6607E447A}" destId="{496DB228-9EE5-4F4E-887F-E54AA94C5187}" srcOrd="1" destOrd="0" presId="urn:microsoft.com/office/officeart/2005/8/layout/orgChart1"/>
    <dgm:cxn modelId="{CDCBC905-0A00-4641-8B6B-4BD0C2F45570}" type="presParOf" srcId="{E4217E38-8C80-4E61-81B6-07797E5C39A7}" destId="{D327D98A-876C-4642-A886-A603FC53D1E4}" srcOrd="1" destOrd="0" presId="urn:microsoft.com/office/officeart/2005/8/layout/orgChart1"/>
    <dgm:cxn modelId="{5C221787-91C9-4303-B868-6B0F4C1CC10C}" type="presParOf" srcId="{E4217E38-8C80-4E61-81B6-07797E5C39A7}" destId="{481DE0B2-6DB6-4060-8BA9-6828394159B2}" srcOrd="2" destOrd="0" presId="urn:microsoft.com/office/officeart/2005/8/layout/orgChart1"/>
    <dgm:cxn modelId="{9B455A5E-5DD0-4DDE-B11F-ECC356414A14}" type="presParOf" srcId="{6888F6DA-6144-4766-9283-C15F1B5A8FD7}" destId="{3940412F-1A07-40DB-9C4E-52F327208C6E}" srcOrd="14" destOrd="0" presId="urn:microsoft.com/office/officeart/2005/8/layout/orgChart1"/>
    <dgm:cxn modelId="{BC6EF168-35DB-4120-A32F-B1F8155CEE7D}" type="presParOf" srcId="{6888F6DA-6144-4766-9283-C15F1B5A8FD7}" destId="{F6F024C9-A92C-4634-A649-AF6DC95845EF}" srcOrd="15" destOrd="0" presId="urn:microsoft.com/office/officeart/2005/8/layout/orgChart1"/>
    <dgm:cxn modelId="{B19846F0-0FB8-42BE-8E74-B2A422337471}" type="presParOf" srcId="{F6F024C9-A92C-4634-A649-AF6DC95845EF}" destId="{4342448C-D865-4611-B574-A05B3C91EFF2}" srcOrd="0" destOrd="0" presId="urn:microsoft.com/office/officeart/2005/8/layout/orgChart1"/>
    <dgm:cxn modelId="{CA3A85BA-45C9-4929-99A7-B811001CBBE2}" type="presParOf" srcId="{4342448C-D865-4611-B574-A05B3C91EFF2}" destId="{41EE8E89-81F9-4787-B445-6E7DDC9A2B35}" srcOrd="0" destOrd="0" presId="urn:microsoft.com/office/officeart/2005/8/layout/orgChart1"/>
    <dgm:cxn modelId="{D69F93D8-2F06-4727-83ED-43A9C31FAEE5}" type="presParOf" srcId="{4342448C-D865-4611-B574-A05B3C91EFF2}" destId="{A1B76B03-1523-445B-8D34-C11EA638B078}" srcOrd="1" destOrd="0" presId="urn:microsoft.com/office/officeart/2005/8/layout/orgChart1"/>
    <dgm:cxn modelId="{356BE5B2-69FA-4AF5-A4BE-5FD6A70DCFC5}" type="presParOf" srcId="{F6F024C9-A92C-4634-A649-AF6DC95845EF}" destId="{5B57C6BC-C994-4EF7-8548-541BFE20476C}" srcOrd="1" destOrd="0" presId="urn:microsoft.com/office/officeart/2005/8/layout/orgChart1"/>
    <dgm:cxn modelId="{F6337035-AC3D-40F9-8891-CED78253E443}" type="presParOf" srcId="{F6F024C9-A92C-4634-A649-AF6DC95845EF}" destId="{F9E74AD5-0461-437C-8AD8-24E0255CB0F3}" srcOrd="2" destOrd="0" presId="urn:microsoft.com/office/officeart/2005/8/layout/orgChart1"/>
    <dgm:cxn modelId="{E12626A8-7216-4AE4-B67E-5491B172E2AD}" type="presParOf" srcId="{96AA4E43-3AFF-4499-A123-24395553D622}" destId="{900B3987-1982-4E71-8EDA-12A339C9369E}" srcOrd="2" destOrd="0" presId="urn:microsoft.com/office/officeart/2005/8/layout/orgChart1"/>
    <dgm:cxn modelId="{FBA979E9-C0C9-4FA6-AF7F-AC6670CFAC57}" type="presParOf" srcId="{8DD43E3B-10B8-4642-82DF-87559FCC85E3}" destId="{B51CBD11-58BC-42D6-8495-A815E1C7D7E4}" srcOrd="12" destOrd="0" presId="urn:microsoft.com/office/officeart/2005/8/layout/orgChart1"/>
    <dgm:cxn modelId="{A1509A1B-9B2A-4240-8110-ADB9A2D5990F}" type="presParOf" srcId="{8DD43E3B-10B8-4642-82DF-87559FCC85E3}" destId="{6C29BCEA-4387-4DE6-B5E8-4B2465191254}" srcOrd="13" destOrd="0" presId="urn:microsoft.com/office/officeart/2005/8/layout/orgChart1"/>
    <dgm:cxn modelId="{E75A5B9A-CD55-404C-8139-7522E2C6099E}" type="presParOf" srcId="{6C29BCEA-4387-4DE6-B5E8-4B2465191254}" destId="{C48E722B-2184-4BE3-B5AE-91E2025214CE}" srcOrd="0" destOrd="0" presId="urn:microsoft.com/office/officeart/2005/8/layout/orgChart1"/>
    <dgm:cxn modelId="{AD0E6E07-DC75-4003-AFCA-5F5FB79D6727}" type="presParOf" srcId="{C48E722B-2184-4BE3-B5AE-91E2025214CE}" destId="{D60721E8-0B8C-4659-9E44-9BF19DD1C51A}" srcOrd="0" destOrd="0" presId="urn:microsoft.com/office/officeart/2005/8/layout/orgChart1"/>
    <dgm:cxn modelId="{B136408A-D45D-4E5F-AD53-5D3E37B0E325}" type="presParOf" srcId="{C48E722B-2184-4BE3-B5AE-91E2025214CE}" destId="{3A6BE5F4-169D-4F3D-AC13-B7A365F0F5DA}" srcOrd="1" destOrd="0" presId="urn:microsoft.com/office/officeart/2005/8/layout/orgChart1"/>
    <dgm:cxn modelId="{8D9A1C99-E8A1-4748-8C63-4A5795089ADE}" type="presParOf" srcId="{6C29BCEA-4387-4DE6-B5E8-4B2465191254}" destId="{889B9AAD-F98F-4F78-8116-110A7C2475AB}" srcOrd="1" destOrd="0" presId="urn:microsoft.com/office/officeart/2005/8/layout/orgChart1"/>
    <dgm:cxn modelId="{F1C5AC82-B6CE-4796-83ED-1AC081E86D95}" type="presParOf" srcId="{6C29BCEA-4387-4DE6-B5E8-4B2465191254}" destId="{C561EA50-D5E8-4012-A088-AEED1F835B57}" srcOrd="2" destOrd="0" presId="urn:microsoft.com/office/officeart/2005/8/layout/orgChart1"/>
    <dgm:cxn modelId="{7C88D575-8BF7-47CE-B948-915B3B465AD4}" type="presParOf" srcId="{A8402606-FA5E-4A10-9B1E-CA1C34FEF5F0}" destId="{5778EF44-4ED8-4E68-B4FC-3708D0DAAA72}" srcOrd="2" destOrd="0" presId="urn:microsoft.com/office/officeart/2005/8/layout/orgChart1"/>
  </dgm:cxnLst>
  <dgm:bg>
    <a:noFill/>
  </dgm:bg>
  <dgm:whole>
    <a:ln w="19050"/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7D7751-7207-4F0E-A087-BD41DE0DF914}">
      <dsp:nvSpPr>
        <dsp:cNvPr id="0" name=""/>
        <dsp:cNvSpPr/>
      </dsp:nvSpPr>
      <dsp:spPr>
        <a:xfrm>
          <a:off x="0" y="260619"/>
          <a:ext cx="6096000" cy="921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99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3117" tIns="270764" rIns="473117" bIns="92456" numCol="1" spcCol="1270" anchor="t" anchorCtr="0">
          <a:noAutofit/>
        </a:bodyPr>
        <a:lstStyle/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300" kern="1200"/>
            <a:t>Umělá inteligence, </a:t>
          </a:r>
          <a:r>
            <a:rPr lang="cs-CZ" sz="1300" kern="1200" err="1"/>
            <a:t>cloudová</a:t>
          </a:r>
          <a:r>
            <a:rPr lang="cs-CZ" sz="1300" kern="1200"/>
            <a:t> řešení, datové prostory, kvantové komunikační infrastruktury, pokročilé dovednosti, široké využití digitálních technologií -  </a:t>
          </a:r>
          <a:r>
            <a:rPr lang="cs-CZ" sz="1300" b="0" i="0" kern="1200"/>
            <a:t>€ </a:t>
          </a:r>
          <a:r>
            <a:rPr lang="cs-CZ" sz="1300" kern="1200"/>
            <a:t>1,38 mld.</a:t>
          </a:r>
          <a:endParaRPr lang="cs-CZ" sz="1300" b="0" kern="1200"/>
        </a:p>
      </dsp:txBody>
      <dsp:txXfrm>
        <a:off x="0" y="260619"/>
        <a:ext cx="6096000" cy="921375"/>
      </dsp:txXfrm>
    </dsp:sp>
    <dsp:sp modelId="{72A18223-19AD-436E-B10F-EC8DECF32B1A}">
      <dsp:nvSpPr>
        <dsp:cNvPr id="0" name=""/>
        <dsp:cNvSpPr/>
      </dsp:nvSpPr>
      <dsp:spPr>
        <a:xfrm>
          <a:off x="304800" y="68739"/>
          <a:ext cx="4267200" cy="383760"/>
        </a:xfrm>
        <a:prstGeom prst="roundRect">
          <a:avLst/>
        </a:prstGeom>
        <a:solidFill>
          <a:srgbClr val="F3941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0" kern="1200"/>
            <a:t>DIGITAL </a:t>
          </a:r>
          <a:r>
            <a:rPr lang="cs-CZ" sz="1300" b="0" kern="1200" err="1"/>
            <a:t>Europe</a:t>
          </a:r>
          <a:r>
            <a:rPr lang="cs-CZ" sz="1300" b="0" kern="1200"/>
            <a:t> 2021-2022</a:t>
          </a:r>
        </a:p>
      </dsp:txBody>
      <dsp:txXfrm>
        <a:off x="323534" y="87473"/>
        <a:ext cx="4229732" cy="346292"/>
      </dsp:txXfrm>
    </dsp:sp>
    <dsp:sp modelId="{81676E4A-BFEE-4722-8B5A-305F81FCBE7D}">
      <dsp:nvSpPr>
        <dsp:cNvPr id="0" name=""/>
        <dsp:cNvSpPr/>
      </dsp:nvSpPr>
      <dsp:spPr>
        <a:xfrm>
          <a:off x="0" y="1444074"/>
          <a:ext cx="6096000" cy="737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3117" tIns="270764" rIns="473117" bIns="92456" numCol="1" spcCol="1270" anchor="t" anchorCtr="0">
          <a:noAutofit/>
        </a:bodyPr>
        <a:lstStyle/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300" b="0" i="0" u="none" kern="1200"/>
            <a:t>Zřízení a provoz sítě Evropských center pro digitální inovace – EDIH - </a:t>
          </a:r>
          <a:r>
            <a:rPr lang="cs-CZ" sz="1300" b="0" i="0" kern="1200"/>
            <a:t>€ </a:t>
          </a:r>
          <a:r>
            <a:rPr lang="cs-CZ" sz="1300" b="0" i="0" u="none" kern="1200"/>
            <a:t>329 mil.</a:t>
          </a:r>
          <a:endParaRPr lang="cs-CZ" sz="1300" b="0" kern="1200"/>
        </a:p>
      </dsp:txBody>
      <dsp:txXfrm>
        <a:off x="0" y="1444074"/>
        <a:ext cx="6096000" cy="737100"/>
      </dsp:txXfrm>
    </dsp:sp>
    <dsp:sp modelId="{AC06C21F-24D1-4DD0-9EC8-E1CD5C9E55CA}">
      <dsp:nvSpPr>
        <dsp:cNvPr id="0" name=""/>
        <dsp:cNvSpPr/>
      </dsp:nvSpPr>
      <dsp:spPr>
        <a:xfrm>
          <a:off x="304800" y="1252194"/>
          <a:ext cx="4267200" cy="383760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0" kern="1200"/>
            <a:t>Evropská centra pro digitální inovace 2021-2023 </a:t>
          </a:r>
          <a:r>
            <a:rPr lang="en-US" sz="1300" b="0" kern="1200"/>
            <a:t>​</a:t>
          </a:r>
          <a:endParaRPr lang="cs-CZ" sz="1300" b="0" kern="1200"/>
        </a:p>
      </dsp:txBody>
      <dsp:txXfrm>
        <a:off x="323534" y="1270928"/>
        <a:ext cx="4229732" cy="346292"/>
      </dsp:txXfrm>
    </dsp:sp>
    <dsp:sp modelId="{F292DEFB-FF06-4AE5-BC3E-8087FA01190F}">
      <dsp:nvSpPr>
        <dsp:cNvPr id="0" name=""/>
        <dsp:cNvSpPr/>
      </dsp:nvSpPr>
      <dsp:spPr>
        <a:xfrm>
          <a:off x="0" y="2443255"/>
          <a:ext cx="6096000" cy="737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5980545"/>
              <a:satOff val="-14173"/>
              <a:lumOff val="147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3117" tIns="270764" rIns="473117" bIns="92456" numCol="1" spcCol="1270" anchor="t" anchorCtr="0">
          <a:noAutofit/>
        </a:bodyPr>
        <a:lstStyle/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300" b="0" i="0" kern="1200"/>
            <a:t>Vyspělé vybavení, nástroje a datová infrastruktura pro kybernetickou bezpečnost - € </a:t>
          </a:r>
          <a:r>
            <a:rPr lang="cs-CZ" sz="1300" kern="1200"/>
            <a:t>269 mil. </a:t>
          </a:r>
        </a:p>
      </dsp:txBody>
      <dsp:txXfrm>
        <a:off x="0" y="2443255"/>
        <a:ext cx="6096000" cy="737100"/>
      </dsp:txXfrm>
    </dsp:sp>
    <dsp:sp modelId="{63FA2A75-1D54-4E9E-8860-BA2F4ED28642}">
      <dsp:nvSpPr>
        <dsp:cNvPr id="0" name=""/>
        <dsp:cNvSpPr/>
      </dsp:nvSpPr>
      <dsp:spPr>
        <a:xfrm>
          <a:off x="304800" y="2251375"/>
          <a:ext cx="4267200" cy="383760"/>
        </a:xfrm>
        <a:prstGeom prst="roundRect">
          <a:avLst/>
        </a:prstGeom>
        <a:solidFill>
          <a:srgbClr val="83308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0" kern="1200"/>
            <a:t>Kybernetická bezpečnost 2021 - 2022 </a:t>
          </a:r>
        </a:p>
      </dsp:txBody>
      <dsp:txXfrm>
        <a:off x="323534" y="2270109"/>
        <a:ext cx="4229732" cy="346292"/>
      </dsp:txXfrm>
    </dsp:sp>
    <dsp:sp modelId="{E89B8258-2260-434E-B52F-117F44AD8120}">
      <dsp:nvSpPr>
        <dsp:cNvPr id="0" name=""/>
        <dsp:cNvSpPr/>
      </dsp:nvSpPr>
      <dsp:spPr>
        <a:xfrm>
          <a:off x="0" y="3442435"/>
          <a:ext cx="6096000" cy="5528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2DB1A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3117" tIns="270764" rIns="473117" bIns="92456" numCol="1" spcCol="1270" anchor="t" anchorCtr="0">
          <a:noAutofit/>
        </a:bodyPr>
        <a:lstStyle/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300" kern="1200"/>
            <a:t>Připravuje společný podnik - JU </a:t>
          </a:r>
          <a:r>
            <a:rPr lang="cs-CZ" sz="1300" kern="1200" err="1"/>
            <a:t>EuroHPC</a:t>
          </a:r>
          <a:r>
            <a:rPr lang="cs-CZ" sz="1300" kern="1200"/>
            <a:t> -  </a:t>
          </a:r>
          <a:r>
            <a:rPr lang="cs-CZ" sz="1300" b="0" i="0" kern="1200"/>
            <a:t>€ 566 mil.</a:t>
          </a:r>
          <a:endParaRPr lang="cs-CZ" sz="1300" kern="1200"/>
        </a:p>
      </dsp:txBody>
      <dsp:txXfrm>
        <a:off x="0" y="3442435"/>
        <a:ext cx="6096000" cy="552825"/>
      </dsp:txXfrm>
    </dsp:sp>
    <dsp:sp modelId="{290E717C-BFC3-4469-BB73-3414FBA973ED}">
      <dsp:nvSpPr>
        <dsp:cNvPr id="0" name=""/>
        <dsp:cNvSpPr/>
      </dsp:nvSpPr>
      <dsp:spPr>
        <a:xfrm>
          <a:off x="304800" y="3250555"/>
          <a:ext cx="4267200" cy="383760"/>
        </a:xfrm>
        <a:prstGeom prst="roundRect">
          <a:avLst/>
        </a:prstGeom>
        <a:solidFill>
          <a:srgbClr val="2DB1A3"/>
        </a:solidFill>
        <a:ln w="25400" cap="flat" cmpd="sng" algn="ctr">
          <a:solidFill>
            <a:srgbClr val="2DB1A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0" kern="1200"/>
            <a:t>Vysoce výkonná výpočetní technika </a:t>
          </a:r>
          <a:r>
            <a:rPr lang="en-US" sz="1300" b="0" kern="1200"/>
            <a:t>​</a:t>
          </a:r>
          <a:r>
            <a:rPr lang="cs-CZ" sz="1300" b="0" kern="1200"/>
            <a:t>- HPC</a:t>
          </a:r>
        </a:p>
      </dsp:txBody>
      <dsp:txXfrm>
        <a:off x="323534" y="3269289"/>
        <a:ext cx="4229732" cy="3462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CBD11-58BC-42D6-8495-A815E1C7D7E4}">
      <dsp:nvSpPr>
        <dsp:cNvPr id="0" name=""/>
        <dsp:cNvSpPr/>
      </dsp:nvSpPr>
      <dsp:spPr>
        <a:xfrm>
          <a:off x="5737079" y="481183"/>
          <a:ext cx="3841296" cy="2018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925"/>
              </a:lnTo>
              <a:lnTo>
                <a:pt x="3841296" y="100925"/>
              </a:lnTo>
              <a:lnTo>
                <a:pt x="3841296" y="201851"/>
              </a:lnTo>
            </a:path>
          </a:pathLst>
        </a:custGeom>
        <a:noFill/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40412F-1A07-40DB-9C4E-52F327208C6E}">
      <dsp:nvSpPr>
        <dsp:cNvPr id="0" name=""/>
        <dsp:cNvSpPr/>
      </dsp:nvSpPr>
      <dsp:spPr>
        <a:xfrm>
          <a:off x="7866511" y="1169142"/>
          <a:ext cx="1200516" cy="24904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0447"/>
              </a:lnTo>
              <a:lnTo>
                <a:pt x="1200516" y="249044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60D2F1-D0C2-47F5-8A38-75BDB6565261}">
      <dsp:nvSpPr>
        <dsp:cNvPr id="0" name=""/>
        <dsp:cNvSpPr/>
      </dsp:nvSpPr>
      <dsp:spPr>
        <a:xfrm>
          <a:off x="7866511" y="1169142"/>
          <a:ext cx="1209320" cy="31812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81227"/>
              </a:lnTo>
              <a:lnTo>
                <a:pt x="1209320" y="318122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709F08-4FEC-45F3-80BA-F92CB9657130}">
      <dsp:nvSpPr>
        <dsp:cNvPr id="0" name=""/>
        <dsp:cNvSpPr/>
      </dsp:nvSpPr>
      <dsp:spPr>
        <a:xfrm>
          <a:off x="7866511" y="1169142"/>
          <a:ext cx="1200516" cy="18084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8462"/>
              </a:lnTo>
              <a:lnTo>
                <a:pt x="1200516" y="180846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3442E0-A7E7-4B5F-BB65-DA81DCD0CBB3}">
      <dsp:nvSpPr>
        <dsp:cNvPr id="0" name=""/>
        <dsp:cNvSpPr/>
      </dsp:nvSpPr>
      <dsp:spPr>
        <a:xfrm>
          <a:off x="7866511" y="1169142"/>
          <a:ext cx="161787" cy="31817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81789"/>
              </a:lnTo>
              <a:lnTo>
                <a:pt x="161787" y="3181789"/>
              </a:lnTo>
            </a:path>
          </a:pathLst>
        </a:custGeom>
        <a:noFill/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ABC4AA-B90C-4510-8BAA-DF9FE3C5D425}">
      <dsp:nvSpPr>
        <dsp:cNvPr id="0" name=""/>
        <dsp:cNvSpPr/>
      </dsp:nvSpPr>
      <dsp:spPr>
        <a:xfrm>
          <a:off x="7866511" y="1169142"/>
          <a:ext cx="161787" cy="24895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9505"/>
              </a:lnTo>
              <a:lnTo>
                <a:pt x="161787" y="2489505"/>
              </a:lnTo>
            </a:path>
          </a:pathLst>
        </a:custGeom>
        <a:noFill/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140D96-6ED7-4923-A0DA-58BE5694F9D6}">
      <dsp:nvSpPr>
        <dsp:cNvPr id="0" name=""/>
        <dsp:cNvSpPr/>
      </dsp:nvSpPr>
      <dsp:spPr>
        <a:xfrm>
          <a:off x="7866511" y="1169142"/>
          <a:ext cx="161787" cy="18070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7053"/>
              </a:lnTo>
              <a:lnTo>
                <a:pt x="161787" y="1807053"/>
              </a:lnTo>
            </a:path>
          </a:pathLst>
        </a:custGeom>
        <a:noFill/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D9397C-9595-44B2-B94F-9D307019B0C7}">
      <dsp:nvSpPr>
        <dsp:cNvPr id="0" name=""/>
        <dsp:cNvSpPr/>
      </dsp:nvSpPr>
      <dsp:spPr>
        <a:xfrm>
          <a:off x="7866511" y="1169142"/>
          <a:ext cx="161787" cy="1124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4602"/>
              </a:lnTo>
              <a:lnTo>
                <a:pt x="161787" y="112460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D84AF2-3CC2-4BDB-9EDF-15435FA91F3A}">
      <dsp:nvSpPr>
        <dsp:cNvPr id="0" name=""/>
        <dsp:cNvSpPr/>
      </dsp:nvSpPr>
      <dsp:spPr>
        <a:xfrm>
          <a:off x="7866511" y="1169142"/>
          <a:ext cx="161787" cy="4421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2151"/>
              </a:lnTo>
              <a:lnTo>
                <a:pt x="161787" y="44215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FAF4D5-49E6-4410-9AB3-7CC2D060D714}">
      <dsp:nvSpPr>
        <dsp:cNvPr id="0" name=""/>
        <dsp:cNvSpPr/>
      </dsp:nvSpPr>
      <dsp:spPr>
        <a:xfrm>
          <a:off x="5737079" y="481183"/>
          <a:ext cx="2560864" cy="2018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925"/>
              </a:lnTo>
              <a:lnTo>
                <a:pt x="2560864" y="100925"/>
              </a:lnTo>
              <a:lnTo>
                <a:pt x="2560864" y="2018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D02AA2-7727-4D06-A5D4-6EB9F5EFAF45}">
      <dsp:nvSpPr>
        <dsp:cNvPr id="0" name=""/>
        <dsp:cNvSpPr/>
      </dsp:nvSpPr>
      <dsp:spPr>
        <a:xfrm>
          <a:off x="6586079" y="1169142"/>
          <a:ext cx="161787" cy="1124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4602"/>
              </a:lnTo>
              <a:lnTo>
                <a:pt x="161787" y="112460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EA993D-69CE-420C-854D-9A5F077F1577}">
      <dsp:nvSpPr>
        <dsp:cNvPr id="0" name=""/>
        <dsp:cNvSpPr/>
      </dsp:nvSpPr>
      <dsp:spPr>
        <a:xfrm>
          <a:off x="6586079" y="1169142"/>
          <a:ext cx="161787" cy="4421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2151"/>
              </a:lnTo>
              <a:lnTo>
                <a:pt x="161787" y="44215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1DAD57-25DA-40A1-AA63-35DE979093F0}">
      <dsp:nvSpPr>
        <dsp:cNvPr id="0" name=""/>
        <dsp:cNvSpPr/>
      </dsp:nvSpPr>
      <dsp:spPr>
        <a:xfrm>
          <a:off x="5737079" y="481183"/>
          <a:ext cx="1280432" cy="2018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925"/>
              </a:lnTo>
              <a:lnTo>
                <a:pt x="1280432" y="100925"/>
              </a:lnTo>
              <a:lnTo>
                <a:pt x="1280432" y="2018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5FFF92-0862-41D5-A03A-20DAB929AAB8}">
      <dsp:nvSpPr>
        <dsp:cNvPr id="0" name=""/>
        <dsp:cNvSpPr/>
      </dsp:nvSpPr>
      <dsp:spPr>
        <a:xfrm>
          <a:off x="5305647" y="1169142"/>
          <a:ext cx="161787" cy="18070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7053"/>
              </a:lnTo>
              <a:lnTo>
                <a:pt x="161787" y="180705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D19EA2-7CB0-496B-BC80-075975CB78D7}">
      <dsp:nvSpPr>
        <dsp:cNvPr id="0" name=""/>
        <dsp:cNvSpPr/>
      </dsp:nvSpPr>
      <dsp:spPr>
        <a:xfrm>
          <a:off x="5305647" y="1169142"/>
          <a:ext cx="161787" cy="1124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4602"/>
              </a:lnTo>
              <a:lnTo>
                <a:pt x="161787" y="112460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65B657-EBF4-4C65-86FB-4EFCCC4047E3}">
      <dsp:nvSpPr>
        <dsp:cNvPr id="0" name=""/>
        <dsp:cNvSpPr/>
      </dsp:nvSpPr>
      <dsp:spPr>
        <a:xfrm>
          <a:off x="5305647" y="1169142"/>
          <a:ext cx="161787" cy="4421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2151"/>
              </a:lnTo>
              <a:lnTo>
                <a:pt x="161787" y="44215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D5CD34-61EC-4038-A84E-866BB1252285}">
      <dsp:nvSpPr>
        <dsp:cNvPr id="0" name=""/>
        <dsp:cNvSpPr/>
      </dsp:nvSpPr>
      <dsp:spPr>
        <a:xfrm>
          <a:off x="5691359" y="481183"/>
          <a:ext cx="91440" cy="2018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18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6467B2-475C-42E7-83C7-30771710B1F4}">
      <dsp:nvSpPr>
        <dsp:cNvPr id="0" name=""/>
        <dsp:cNvSpPr/>
      </dsp:nvSpPr>
      <dsp:spPr>
        <a:xfrm>
          <a:off x="3979494" y="1169142"/>
          <a:ext cx="91440" cy="4883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8337"/>
              </a:lnTo>
              <a:lnTo>
                <a:pt x="99602" y="48833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3971D2-805D-4769-8F93-E02ED51866AA}">
      <dsp:nvSpPr>
        <dsp:cNvPr id="0" name=""/>
        <dsp:cNvSpPr/>
      </dsp:nvSpPr>
      <dsp:spPr>
        <a:xfrm>
          <a:off x="4456647" y="481183"/>
          <a:ext cx="1280432" cy="201851"/>
        </a:xfrm>
        <a:custGeom>
          <a:avLst/>
          <a:gdLst/>
          <a:ahLst/>
          <a:cxnLst/>
          <a:rect l="0" t="0" r="0" b="0"/>
          <a:pathLst>
            <a:path>
              <a:moveTo>
                <a:pt x="1280432" y="0"/>
              </a:moveTo>
              <a:lnTo>
                <a:pt x="1280432" y="100925"/>
              </a:lnTo>
              <a:lnTo>
                <a:pt x="0" y="100925"/>
              </a:lnTo>
              <a:lnTo>
                <a:pt x="0" y="2018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BFF436-AEF8-4E42-8EEB-50CDE030FAEF}">
      <dsp:nvSpPr>
        <dsp:cNvPr id="0" name=""/>
        <dsp:cNvSpPr/>
      </dsp:nvSpPr>
      <dsp:spPr>
        <a:xfrm>
          <a:off x="2744782" y="1169142"/>
          <a:ext cx="142841" cy="21230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3038"/>
              </a:lnTo>
              <a:lnTo>
                <a:pt x="142841" y="212303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ED108D-AE16-49F8-B9C3-CD2BB40B38FA}">
      <dsp:nvSpPr>
        <dsp:cNvPr id="0" name=""/>
        <dsp:cNvSpPr/>
      </dsp:nvSpPr>
      <dsp:spPr>
        <a:xfrm>
          <a:off x="2744782" y="1169142"/>
          <a:ext cx="155962" cy="34462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46205"/>
              </a:lnTo>
              <a:lnTo>
                <a:pt x="155962" y="344620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643D44-658E-46CA-8A63-5F48477FA29C}">
      <dsp:nvSpPr>
        <dsp:cNvPr id="0" name=""/>
        <dsp:cNvSpPr/>
      </dsp:nvSpPr>
      <dsp:spPr>
        <a:xfrm>
          <a:off x="2744782" y="1169142"/>
          <a:ext cx="1216933" cy="34427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42769"/>
              </a:lnTo>
              <a:lnTo>
                <a:pt x="1216933" y="344276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56B4F4-8BE6-4679-A3FB-C081C596003A}">
      <dsp:nvSpPr>
        <dsp:cNvPr id="0" name=""/>
        <dsp:cNvSpPr/>
      </dsp:nvSpPr>
      <dsp:spPr>
        <a:xfrm>
          <a:off x="2744782" y="1169142"/>
          <a:ext cx="151492" cy="27846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4631"/>
              </a:lnTo>
              <a:lnTo>
                <a:pt x="151492" y="278463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52298E-7201-4E52-A965-D63EDDED79AF}">
      <dsp:nvSpPr>
        <dsp:cNvPr id="0" name=""/>
        <dsp:cNvSpPr/>
      </dsp:nvSpPr>
      <dsp:spPr>
        <a:xfrm>
          <a:off x="2744782" y="1169142"/>
          <a:ext cx="1216933" cy="27905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90528"/>
              </a:lnTo>
              <a:lnTo>
                <a:pt x="1216933" y="2790528"/>
              </a:lnTo>
            </a:path>
          </a:pathLst>
        </a:custGeom>
        <a:noFill/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731D17-9914-4D31-99FE-D5C463AFF42B}">
      <dsp:nvSpPr>
        <dsp:cNvPr id="0" name=""/>
        <dsp:cNvSpPr/>
      </dsp:nvSpPr>
      <dsp:spPr>
        <a:xfrm>
          <a:off x="2744782" y="1169142"/>
          <a:ext cx="143687" cy="14640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4050"/>
              </a:lnTo>
              <a:lnTo>
                <a:pt x="143687" y="146405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81C5AF-A015-4D89-9B84-F106E4499B56}">
      <dsp:nvSpPr>
        <dsp:cNvPr id="0" name=""/>
        <dsp:cNvSpPr/>
      </dsp:nvSpPr>
      <dsp:spPr>
        <a:xfrm>
          <a:off x="2744782" y="1169142"/>
          <a:ext cx="1216933" cy="20922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2284"/>
              </a:lnTo>
              <a:lnTo>
                <a:pt x="1216933" y="209228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C382F7-75DE-40FA-B11D-EDC73E46F2E3}">
      <dsp:nvSpPr>
        <dsp:cNvPr id="0" name=""/>
        <dsp:cNvSpPr/>
      </dsp:nvSpPr>
      <dsp:spPr>
        <a:xfrm>
          <a:off x="2744782" y="1169142"/>
          <a:ext cx="155366" cy="8505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0569"/>
              </a:lnTo>
              <a:lnTo>
                <a:pt x="155366" y="85056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C05E6-FC7F-4205-B8D0-D1F5D366A6DE}">
      <dsp:nvSpPr>
        <dsp:cNvPr id="0" name=""/>
        <dsp:cNvSpPr/>
      </dsp:nvSpPr>
      <dsp:spPr>
        <a:xfrm>
          <a:off x="2744782" y="1169142"/>
          <a:ext cx="1216933" cy="14637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3785"/>
              </a:lnTo>
              <a:lnTo>
                <a:pt x="1216933" y="146378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A99D6B-3B78-463A-9DFA-A6C79D51E5C2}">
      <dsp:nvSpPr>
        <dsp:cNvPr id="0" name=""/>
        <dsp:cNvSpPr/>
      </dsp:nvSpPr>
      <dsp:spPr>
        <a:xfrm>
          <a:off x="3176214" y="481183"/>
          <a:ext cx="2560864" cy="201851"/>
        </a:xfrm>
        <a:custGeom>
          <a:avLst/>
          <a:gdLst/>
          <a:ahLst/>
          <a:cxnLst/>
          <a:rect l="0" t="0" r="0" b="0"/>
          <a:pathLst>
            <a:path>
              <a:moveTo>
                <a:pt x="2560864" y="0"/>
              </a:moveTo>
              <a:lnTo>
                <a:pt x="2560864" y="100925"/>
              </a:lnTo>
              <a:lnTo>
                <a:pt x="0" y="100925"/>
              </a:lnTo>
              <a:lnTo>
                <a:pt x="0" y="2018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41B5B2-477F-439C-A6FB-0BE671EF6BE1}">
      <dsp:nvSpPr>
        <dsp:cNvPr id="0" name=""/>
        <dsp:cNvSpPr/>
      </dsp:nvSpPr>
      <dsp:spPr>
        <a:xfrm>
          <a:off x="1464350" y="1169142"/>
          <a:ext cx="161787" cy="24895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9505"/>
              </a:lnTo>
              <a:lnTo>
                <a:pt x="161787" y="248950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3FAC8F-1C28-4216-B0C7-18BFC14A0AC5}">
      <dsp:nvSpPr>
        <dsp:cNvPr id="0" name=""/>
        <dsp:cNvSpPr/>
      </dsp:nvSpPr>
      <dsp:spPr>
        <a:xfrm>
          <a:off x="1464350" y="1169142"/>
          <a:ext cx="161787" cy="18070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7053"/>
              </a:lnTo>
              <a:lnTo>
                <a:pt x="161787" y="180705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E0B5EA-3B50-4E48-A47A-D8C689094EF4}">
      <dsp:nvSpPr>
        <dsp:cNvPr id="0" name=""/>
        <dsp:cNvSpPr/>
      </dsp:nvSpPr>
      <dsp:spPr>
        <a:xfrm>
          <a:off x="1464350" y="1169142"/>
          <a:ext cx="161787" cy="1124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4602"/>
              </a:lnTo>
              <a:lnTo>
                <a:pt x="161787" y="112460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0915A2-6304-4F51-A0AB-F6A04765AD0E}">
      <dsp:nvSpPr>
        <dsp:cNvPr id="0" name=""/>
        <dsp:cNvSpPr/>
      </dsp:nvSpPr>
      <dsp:spPr>
        <a:xfrm>
          <a:off x="1464350" y="1169142"/>
          <a:ext cx="161787" cy="4421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2151"/>
              </a:lnTo>
              <a:lnTo>
                <a:pt x="161787" y="44215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C12A6E-52E5-4A9F-A46D-D55E2EB8AD3F}">
      <dsp:nvSpPr>
        <dsp:cNvPr id="0" name=""/>
        <dsp:cNvSpPr/>
      </dsp:nvSpPr>
      <dsp:spPr>
        <a:xfrm>
          <a:off x="1895782" y="481183"/>
          <a:ext cx="3841296" cy="201851"/>
        </a:xfrm>
        <a:custGeom>
          <a:avLst/>
          <a:gdLst/>
          <a:ahLst/>
          <a:cxnLst/>
          <a:rect l="0" t="0" r="0" b="0"/>
          <a:pathLst>
            <a:path>
              <a:moveTo>
                <a:pt x="3841296" y="0"/>
              </a:moveTo>
              <a:lnTo>
                <a:pt x="3841296" y="100925"/>
              </a:lnTo>
              <a:lnTo>
                <a:pt x="0" y="100925"/>
              </a:lnTo>
              <a:lnTo>
                <a:pt x="0" y="2018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573725-BB57-4C69-86C9-109AB9EFDDE2}">
      <dsp:nvSpPr>
        <dsp:cNvPr id="0" name=""/>
        <dsp:cNvSpPr/>
      </dsp:nvSpPr>
      <dsp:spPr>
        <a:xfrm>
          <a:off x="3097540" y="584"/>
          <a:ext cx="5279077" cy="480599"/>
        </a:xfrm>
        <a:prstGeom prst="rect">
          <a:avLst/>
        </a:prstGeom>
        <a:solidFill>
          <a:schemeClr val="bg2">
            <a:lumMod val="95000"/>
          </a:schemeClr>
        </a:solidFill>
        <a:ln w="3175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solidFill>
                <a:schemeClr val="tx1"/>
              </a:solidFill>
            </a:rPr>
            <a:t>ZAVÁDĚNÍ NOVÝCH TECHNOLOGIÍ DO PRAXE</a:t>
          </a:r>
        </a:p>
      </dsp:txBody>
      <dsp:txXfrm>
        <a:off x="3097540" y="584"/>
        <a:ext cx="5279077" cy="480599"/>
      </dsp:txXfrm>
    </dsp:sp>
    <dsp:sp modelId="{05B8E816-564E-4710-8949-555C65B5DD6F}">
      <dsp:nvSpPr>
        <dsp:cNvPr id="0" name=""/>
        <dsp:cNvSpPr/>
      </dsp:nvSpPr>
      <dsp:spPr>
        <a:xfrm>
          <a:off x="1356492" y="683035"/>
          <a:ext cx="1078580" cy="486107"/>
        </a:xfrm>
        <a:prstGeom prst="rect">
          <a:avLst/>
        </a:prstGeom>
        <a:solidFill>
          <a:srgbClr val="FF99CC"/>
        </a:solidFill>
        <a:ln w="3175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>
              <a:solidFill>
                <a:schemeClr val="tx1"/>
              </a:solidFill>
            </a:rPr>
            <a:t>INFRASTRUKTURA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>
              <a:solidFill>
                <a:schemeClr val="tx1"/>
              </a:solidFill>
            </a:rPr>
            <a:t>Cloud-to-</a:t>
          </a:r>
          <a:r>
            <a:rPr lang="cs-CZ" sz="1000" b="1" kern="1200" dirty="0" err="1">
              <a:solidFill>
                <a:schemeClr val="tx1"/>
              </a:solidFill>
            </a:rPr>
            <a:t>Edge</a:t>
          </a:r>
          <a:endParaRPr lang="cs-CZ" sz="1000" b="1" kern="1200" dirty="0">
            <a:solidFill>
              <a:schemeClr val="tx1"/>
            </a:solidFill>
          </a:endParaRPr>
        </a:p>
      </dsp:txBody>
      <dsp:txXfrm>
        <a:off x="1356492" y="683035"/>
        <a:ext cx="1078580" cy="486107"/>
      </dsp:txXfrm>
    </dsp:sp>
    <dsp:sp modelId="{90DA12B5-7E9E-4E2D-BA7E-21EDF0B8EEF0}">
      <dsp:nvSpPr>
        <dsp:cNvPr id="0" name=""/>
        <dsp:cNvSpPr/>
      </dsp:nvSpPr>
      <dsp:spPr>
        <a:xfrm>
          <a:off x="1626137" y="1370994"/>
          <a:ext cx="961198" cy="480599"/>
        </a:xfrm>
        <a:prstGeom prst="rect">
          <a:avLst/>
        </a:prstGeom>
        <a:solidFill>
          <a:srgbClr val="FF99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>
              <a:solidFill>
                <a:schemeClr val="tx1"/>
              </a:solidFill>
            </a:rPr>
            <a:t>Procesory  polovodiče</a:t>
          </a:r>
        </a:p>
      </dsp:txBody>
      <dsp:txXfrm>
        <a:off x="1626137" y="1370994"/>
        <a:ext cx="961198" cy="480599"/>
      </dsp:txXfrm>
    </dsp:sp>
    <dsp:sp modelId="{E3D425D9-B608-4316-8C53-BEAE678D7E8E}">
      <dsp:nvSpPr>
        <dsp:cNvPr id="0" name=""/>
        <dsp:cNvSpPr/>
      </dsp:nvSpPr>
      <dsp:spPr>
        <a:xfrm>
          <a:off x="1626137" y="2053445"/>
          <a:ext cx="961198" cy="480599"/>
        </a:xfrm>
        <a:prstGeom prst="rect">
          <a:avLst/>
        </a:prstGeom>
        <a:solidFill>
          <a:srgbClr val="FF99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>
              <a:solidFill>
                <a:schemeClr val="tx1"/>
              </a:solidFill>
            </a:rPr>
            <a:t>Průmyslová data </a:t>
          </a:r>
          <a:r>
            <a:rPr lang="cs-CZ" sz="1000" kern="1200" dirty="0" err="1">
              <a:solidFill>
                <a:schemeClr val="tx1"/>
              </a:solidFill>
            </a:rPr>
            <a:t>Cloud</a:t>
          </a:r>
          <a:r>
            <a:rPr lang="cs-CZ" sz="1000" kern="1200" dirty="0">
              <a:solidFill>
                <a:schemeClr val="tx1"/>
              </a:solidFill>
            </a:rPr>
            <a:t> </a:t>
          </a:r>
          <a:r>
            <a:rPr lang="cs-CZ" sz="1000" kern="1200" dirty="0" err="1">
              <a:solidFill>
                <a:schemeClr val="tx1"/>
              </a:solidFill>
            </a:rPr>
            <a:t>Edge</a:t>
          </a:r>
          <a:endParaRPr lang="cs-CZ" sz="1000" kern="1200" dirty="0">
            <a:solidFill>
              <a:schemeClr val="tx1"/>
            </a:solidFill>
          </a:endParaRPr>
        </a:p>
      </dsp:txBody>
      <dsp:txXfrm>
        <a:off x="1626137" y="2053445"/>
        <a:ext cx="961198" cy="480599"/>
      </dsp:txXfrm>
    </dsp:sp>
    <dsp:sp modelId="{1F644E67-7AB3-43EF-9093-89083E5816A4}">
      <dsp:nvSpPr>
        <dsp:cNvPr id="0" name=""/>
        <dsp:cNvSpPr/>
      </dsp:nvSpPr>
      <dsp:spPr>
        <a:xfrm>
          <a:off x="1626137" y="2735896"/>
          <a:ext cx="961198" cy="480599"/>
        </a:xfrm>
        <a:prstGeom prst="rect">
          <a:avLst/>
        </a:prstGeom>
        <a:solidFill>
          <a:srgbClr val="FF99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>
              <a:solidFill>
                <a:schemeClr val="tx1"/>
              </a:solidFill>
            </a:rPr>
            <a:t>Marketplace     </a:t>
          </a:r>
          <a:r>
            <a:rPr lang="cs-CZ" sz="1000" kern="1200" dirty="0" err="1">
              <a:solidFill>
                <a:schemeClr val="tx1"/>
              </a:solidFill>
            </a:rPr>
            <a:t>cloud</a:t>
          </a:r>
          <a:r>
            <a:rPr lang="cs-CZ" sz="1000" kern="1200" dirty="0">
              <a:solidFill>
                <a:schemeClr val="tx1"/>
              </a:solidFill>
            </a:rPr>
            <a:t>-to-</a:t>
          </a:r>
          <a:r>
            <a:rPr lang="cs-CZ" sz="1000" kern="1200" dirty="0" err="1">
              <a:solidFill>
                <a:schemeClr val="tx1"/>
              </a:solidFill>
            </a:rPr>
            <a:t>edge</a:t>
          </a:r>
          <a:endParaRPr lang="cs-CZ" sz="1000" kern="1200" dirty="0">
            <a:solidFill>
              <a:schemeClr val="tx1"/>
            </a:solidFill>
          </a:endParaRPr>
        </a:p>
      </dsp:txBody>
      <dsp:txXfrm>
        <a:off x="1626137" y="2735896"/>
        <a:ext cx="961198" cy="480599"/>
      </dsp:txXfrm>
    </dsp:sp>
    <dsp:sp modelId="{51733553-934A-45A9-8ADE-DD7E9043C326}">
      <dsp:nvSpPr>
        <dsp:cNvPr id="0" name=""/>
        <dsp:cNvSpPr/>
      </dsp:nvSpPr>
      <dsp:spPr>
        <a:xfrm>
          <a:off x="1626137" y="3418348"/>
          <a:ext cx="961198" cy="480599"/>
        </a:xfrm>
        <a:prstGeom prst="rect">
          <a:avLst/>
        </a:prstGeom>
        <a:solidFill>
          <a:srgbClr val="FF99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>
              <a:solidFill>
                <a:schemeClr val="tx1"/>
              </a:solidFill>
            </a:rPr>
            <a:t>Platforma            AI-on-</a:t>
          </a:r>
          <a:r>
            <a:rPr lang="cs-CZ" sz="1000" kern="1200" dirty="0" err="1">
              <a:solidFill>
                <a:schemeClr val="tx1"/>
              </a:solidFill>
            </a:rPr>
            <a:t>demand</a:t>
          </a:r>
          <a:endParaRPr lang="cs-CZ" sz="1000" kern="1200" dirty="0">
            <a:solidFill>
              <a:schemeClr val="tx1"/>
            </a:solidFill>
          </a:endParaRPr>
        </a:p>
      </dsp:txBody>
      <dsp:txXfrm>
        <a:off x="1626137" y="3418348"/>
        <a:ext cx="961198" cy="480599"/>
      </dsp:txXfrm>
    </dsp:sp>
    <dsp:sp modelId="{50CDA31F-FB07-44FD-A89F-61A94EE10548}">
      <dsp:nvSpPr>
        <dsp:cNvPr id="0" name=""/>
        <dsp:cNvSpPr/>
      </dsp:nvSpPr>
      <dsp:spPr>
        <a:xfrm>
          <a:off x="2636924" y="683035"/>
          <a:ext cx="1078580" cy="486107"/>
        </a:xfrm>
        <a:prstGeom prst="rect">
          <a:avLst/>
        </a:prstGeom>
        <a:solidFill>
          <a:srgbClr val="FF99CC"/>
        </a:solidFill>
        <a:ln w="19050" cap="flat" cmpd="sng" algn="ctr">
          <a:solidFill>
            <a:srgbClr val="A52C8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>
              <a:solidFill>
                <a:schemeClr val="tx1"/>
              </a:solidFill>
            </a:rPr>
            <a:t>DATA CENTRA</a:t>
          </a:r>
        </a:p>
      </dsp:txBody>
      <dsp:txXfrm>
        <a:off x="2636924" y="683035"/>
        <a:ext cx="1078580" cy="486107"/>
      </dsp:txXfrm>
    </dsp:sp>
    <dsp:sp modelId="{132018C6-41F0-4EC7-85C9-39B4F2D43A54}">
      <dsp:nvSpPr>
        <dsp:cNvPr id="0" name=""/>
        <dsp:cNvSpPr/>
      </dsp:nvSpPr>
      <dsp:spPr>
        <a:xfrm>
          <a:off x="3961716" y="2392628"/>
          <a:ext cx="961198" cy="480599"/>
        </a:xfrm>
        <a:prstGeom prst="rect">
          <a:avLst/>
        </a:prstGeom>
        <a:solidFill>
          <a:srgbClr val="FCEAF9"/>
        </a:solidFill>
        <a:ln w="19050" cap="flat" cmpd="sng" algn="ctr">
          <a:solidFill>
            <a:srgbClr val="A52C8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>
              <a:solidFill>
                <a:schemeClr val="tx1"/>
              </a:solidFill>
            </a:rPr>
            <a:t>Mobilita</a:t>
          </a:r>
        </a:p>
      </dsp:txBody>
      <dsp:txXfrm>
        <a:off x="3961716" y="2392628"/>
        <a:ext cx="961198" cy="480599"/>
      </dsp:txXfrm>
    </dsp:sp>
    <dsp:sp modelId="{F9C9E0F0-45A1-4B97-A28A-617E247A9E9C}">
      <dsp:nvSpPr>
        <dsp:cNvPr id="0" name=""/>
        <dsp:cNvSpPr/>
      </dsp:nvSpPr>
      <dsp:spPr>
        <a:xfrm>
          <a:off x="2900148" y="1779412"/>
          <a:ext cx="961198" cy="480599"/>
        </a:xfrm>
        <a:prstGeom prst="rect">
          <a:avLst/>
        </a:prstGeom>
        <a:solidFill>
          <a:srgbClr val="FF99CC"/>
        </a:solidFill>
        <a:ln w="19050" cap="flat" cmpd="sng" algn="ctr">
          <a:solidFill>
            <a:srgbClr val="A52C8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>
              <a:solidFill>
                <a:schemeClr val="tx1"/>
              </a:solidFill>
            </a:rPr>
            <a:t>Inteligentní komunity</a:t>
          </a:r>
        </a:p>
      </dsp:txBody>
      <dsp:txXfrm>
        <a:off x="2900148" y="1779412"/>
        <a:ext cx="961198" cy="480599"/>
      </dsp:txXfrm>
    </dsp:sp>
    <dsp:sp modelId="{115E13DC-58A0-490F-BC1B-F8FBA6FEF9EF}">
      <dsp:nvSpPr>
        <dsp:cNvPr id="0" name=""/>
        <dsp:cNvSpPr/>
      </dsp:nvSpPr>
      <dsp:spPr>
        <a:xfrm>
          <a:off x="3961716" y="3021127"/>
          <a:ext cx="961198" cy="480599"/>
        </a:xfrm>
        <a:prstGeom prst="rect">
          <a:avLst/>
        </a:prstGeom>
        <a:solidFill>
          <a:srgbClr val="FCEAF9"/>
        </a:solidFill>
        <a:ln w="19050" cap="flat" cmpd="sng" algn="ctr">
          <a:solidFill>
            <a:srgbClr val="A52C8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>
              <a:solidFill>
                <a:schemeClr val="tx1"/>
              </a:solidFill>
            </a:rPr>
            <a:t>Zemědělství</a:t>
          </a:r>
        </a:p>
      </dsp:txBody>
      <dsp:txXfrm>
        <a:off x="3961716" y="3021127"/>
        <a:ext cx="961198" cy="480599"/>
      </dsp:txXfrm>
    </dsp:sp>
    <dsp:sp modelId="{266967C4-9B02-4AC7-811C-8AB6AF3C21DF}">
      <dsp:nvSpPr>
        <dsp:cNvPr id="0" name=""/>
        <dsp:cNvSpPr/>
      </dsp:nvSpPr>
      <dsp:spPr>
        <a:xfrm>
          <a:off x="2888470" y="2392893"/>
          <a:ext cx="961198" cy="480599"/>
        </a:xfrm>
        <a:prstGeom prst="rect">
          <a:avLst/>
        </a:prstGeom>
        <a:solidFill>
          <a:srgbClr val="FF99CC"/>
        </a:solidFill>
        <a:ln w="19050" cap="flat" cmpd="sng" algn="ctr">
          <a:solidFill>
            <a:srgbClr val="A52C8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>
              <a:solidFill>
                <a:schemeClr val="tx1"/>
              </a:solidFill>
            </a:rPr>
            <a:t>Green </a:t>
          </a:r>
          <a:r>
            <a:rPr lang="cs-CZ" sz="1000" kern="1200" dirty="0" err="1">
              <a:solidFill>
                <a:schemeClr val="tx1"/>
              </a:solidFill>
            </a:rPr>
            <a:t>Deal</a:t>
          </a:r>
          <a:endParaRPr lang="cs-CZ" sz="1000" kern="1200" dirty="0">
            <a:solidFill>
              <a:schemeClr val="tx1"/>
            </a:solidFill>
          </a:endParaRPr>
        </a:p>
      </dsp:txBody>
      <dsp:txXfrm>
        <a:off x="2888470" y="2392893"/>
        <a:ext cx="961198" cy="480599"/>
      </dsp:txXfrm>
    </dsp:sp>
    <dsp:sp modelId="{805E6101-B441-46FE-A7F0-45B20ED3AE69}">
      <dsp:nvSpPr>
        <dsp:cNvPr id="0" name=""/>
        <dsp:cNvSpPr/>
      </dsp:nvSpPr>
      <dsp:spPr>
        <a:xfrm>
          <a:off x="3961716" y="3719371"/>
          <a:ext cx="961198" cy="480599"/>
        </a:xfrm>
        <a:prstGeom prst="rect">
          <a:avLst/>
        </a:prstGeom>
        <a:solidFill>
          <a:srgbClr val="FCEAF9"/>
        </a:solidFill>
        <a:ln w="19050" cap="flat" cmpd="sng" algn="ctr">
          <a:solidFill>
            <a:srgbClr val="A52C8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>
              <a:solidFill>
                <a:schemeClr val="tx1"/>
              </a:solidFill>
            </a:rPr>
            <a:t>Digitální dovednosti</a:t>
          </a:r>
        </a:p>
      </dsp:txBody>
      <dsp:txXfrm>
        <a:off x="3961716" y="3719371"/>
        <a:ext cx="961198" cy="480599"/>
      </dsp:txXfrm>
    </dsp:sp>
    <dsp:sp modelId="{51AD531B-8D58-409E-8170-180A584E53DB}">
      <dsp:nvSpPr>
        <dsp:cNvPr id="0" name=""/>
        <dsp:cNvSpPr/>
      </dsp:nvSpPr>
      <dsp:spPr>
        <a:xfrm>
          <a:off x="2896275" y="3713474"/>
          <a:ext cx="961198" cy="480599"/>
        </a:xfrm>
        <a:prstGeom prst="rect">
          <a:avLst/>
        </a:prstGeom>
        <a:solidFill>
          <a:srgbClr val="FF99CC"/>
        </a:solidFill>
        <a:ln w="19050" cap="flat" cmpd="sng" algn="ctr">
          <a:solidFill>
            <a:srgbClr val="A52C8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>
              <a:solidFill>
                <a:schemeClr val="tx1"/>
              </a:solidFill>
            </a:rPr>
            <a:t>Infrastruktura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 err="1">
              <a:solidFill>
                <a:schemeClr val="tx1"/>
              </a:solidFill>
            </a:rPr>
            <a:t>Genomická</a:t>
          </a:r>
          <a:r>
            <a:rPr lang="cs-CZ" sz="1000" kern="1200" dirty="0">
              <a:solidFill>
                <a:schemeClr val="tx1"/>
              </a:solidFill>
            </a:rPr>
            <a:t> data</a:t>
          </a:r>
        </a:p>
      </dsp:txBody>
      <dsp:txXfrm>
        <a:off x="2896275" y="3713474"/>
        <a:ext cx="961198" cy="480599"/>
      </dsp:txXfrm>
    </dsp:sp>
    <dsp:sp modelId="{99C8DC1D-C137-461B-B07A-8370F0F505F6}">
      <dsp:nvSpPr>
        <dsp:cNvPr id="0" name=""/>
        <dsp:cNvSpPr/>
      </dsp:nvSpPr>
      <dsp:spPr>
        <a:xfrm>
          <a:off x="3961716" y="4371612"/>
          <a:ext cx="961198" cy="480599"/>
        </a:xfrm>
        <a:prstGeom prst="rect">
          <a:avLst/>
        </a:prstGeom>
        <a:solidFill>
          <a:srgbClr val="FCEAF9"/>
        </a:solidFill>
        <a:ln w="19050" cap="flat" cmpd="sng" algn="ctr">
          <a:solidFill>
            <a:srgbClr val="A52C8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>
              <a:solidFill>
                <a:schemeClr val="tx1"/>
              </a:solidFill>
            </a:rPr>
            <a:t>Cestovní ruch</a:t>
          </a:r>
        </a:p>
      </dsp:txBody>
      <dsp:txXfrm>
        <a:off x="3961716" y="4371612"/>
        <a:ext cx="961198" cy="480599"/>
      </dsp:txXfrm>
    </dsp:sp>
    <dsp:sp modelId="{90A69A3B-179B-48D6-AD1A-CE476CD125EA}">
      <dsp:nvSpPr>
        <dsp:cNvPr id="0" name=""/>
        <dsp:cNvSpPr/>
      </dsp:nvSpPr>
      <dsp:spPr>
        <a:xfrm>
          <a:off x="2900744" y="4375048"/>
          <a:ext cx="961198" cy="480599"/>
        </a:xfrm>
        <a:prstGeom prst="rect">
          <a:avLst/>
        </a:prstGeom>
        <a:solidFill>
          <a:srgbClr val="FF99CC"/>
        </a:solidFill>
        <a:ln w="19050" cap="flat" cmpd="sng" algn="ctr">
          <a:solidFill>
            <a:srgbClr val="A52C8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>
              <a:solidFill>
                <a:schemeClr val="tx1"/>
              </a:solidFill>
            </a:rPr>
            <a:t>Centrum  podpory</a:t>
          </a:r>
        </a:p>
      </dsp:txBody>
      <dsp:txXfrm>
        <a:off x="2900744" y="4375048"/>
        <a:ext cx="961198" cy="480599"/>
      </dsp:txXfrm>
    </dsp:sp>
    <dsp:sp modelId="{42D1B60E-FEA0-4D0E-9E84-8222DFAE9188}">
      <dsp:nvSpPr>
        <dsp:cNvPr id="0" name=""/>
        <dsp:cNvSpPr/>
      </dsp:nvSpPr>
      <dsp:spPr>
        <a:xfrm>
          <a:off x="2887624" y="3051881"/>
          <a:ext cx="961198" cy="480599"/>
        </a:xfrm>
        <a:prstGeom prst="rect">
          <a:avLst/>
        </a:prstGeom>
        <a:solidFill>
          <a:srgbClr val="FF99CC"/>
        </a:solidFill>
        <a:ln w="19050" cap="flat" cmpd="sng" algn="ctr">
          <a:solidFill>
            <a:srgbClr val="A52C8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>
              <a:solidFill>
                <a:schemeClr val="tx1"/>
              </a:solidFill>
            </a:rPr>
            <a:t>Výroba</a:t>
          </a:r>
        </a:p>
      </dsp:txBody>
      <dsp:txXfrm>
        <a:off x="2887624" y="3051881"/>
        <a:ext cx="961198" cy="480599"/>
      </dsp:txXfrm>
    </dsp:sp>
    <dsp:sp modelId="{7E6849CC-771A-4309-A85D-89954C519072}">
      <dsp:nvSpPr>
        <dsp:cNvPr id="0" name=""/>
        <dsp:cNvSpPr/>
      </dsp:nvSpPr>
      <dsp:spPr>
        <a:xfrm>
          <a:off x="3917356" y="683035"/>
          <a:ext cx="1078580" cy="486107"/>
        </a:xfrm>
        <a:prstGeom prst="rect">
          <a:avLst/>
        </a:prstGeom>
        <a:solidFill>
          <a:srgbClr val="FF99CC"/>
        </a:solidFill>
        <a:ln w="3175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>
              <a:solidFill>
                <a:schemeClr val="tx1"/>
              </a:solidFill>
            </a:rPr>
            <a:t>UMĚLÁ INTELIGENCE</a:t>
          </a:r>
        </a:p>
      </dsp:txBody>
      <dsp:txXfrm>
        <a:off x="3917356" y="683035"/>
        <a:ext cx="1078580" cy="486107"/>
      </dsp:txXfrm>
    </dsp:sp>
    <dsp:sp modelId="{417C2FD2-1593-4563-995A-DAF51BD10658}">
      <dsp:nvSpPr>
        <dsp:cNvPr id="0" name=""/>
        <dsp:cNvSpPr/>
      </dsp:nvSpPr>
      <dsp:spPr>
        <a:xfrm>
          <a:off x="4079097" y="1417179"/>
          <a:ext cx="961198" cy="480599"/>
        </a:xfrm>
        <a:prstGeom prst="rect">
          <a:avLst/>
        </a:prstGeom>
        <a:solidFill>
          <a:srgbClr val="FF99CC"/>
        </a:solid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>
              <a:solidFill>
                <a:schemeClr val="tx1"/>
              </a:solidFill>
            </a:rPr>
            <a:t>TEF </a:t>
          </a:r>
          <a:r>
            <a:rPr lang="cs-CZ" sz="1000" kern="1200" dirty="0" err="1">
              <a:solidFill>
                <a:schemeClr val="tx1"/>
              </a:solidFill>
            </a:rPr>
            <a:t>Edge</a:t>
          </a:r>
          <a:r>
            <a:rPr lang="cs-CZ" sz="1000" kern="1200" dirty="0">
              <a:solidFill>
                <a:schemeClr val="tx1"/>
              </a:solidFill>
            </a:rPr>
            <a:t> AI</a:t>
          </a:r>
        </a:p>
      </dsp:txBody>
      <dsp:txXfrm>
        <a:off x="4079097" y="1417179"/>
        <a:ext cx="961198" cy="480599"/>
      </dsp:txXfrm>
    </dsp:sp>
    <dsp:sp modelId="{408047E2-96EB-4D76-9680-374F036B5F87}">
      <dsp:nvSpPr>
        <dsp:cNvPr id="0" name=""/>
        <dsp:cNvSpPr/>
      </dsp:nvSpPr>
      <dsp:spPr>
        <a:xfrm>
          <a:off x="5197789" y="683035"/>
          <a:ext cx="1078580" cy="486107"/>
        </a:xfrm>
        <a:prstGeom prst="rect">
          <a:avLst/>
        </a:prstGeom>
        <a:solidFill>
          <a:srgbClr val="2DB1A3"/>
        </a:solidFill>
        <a:ln w="3175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>
              <a:solidFill>
                <a:schemeClr val="tx1"/>
              </a:solidFill>
            </a:rPr>
            <a:t>KVANTOVÁ KOMUNIKAČNÍ INFRASTRUKTURA</a:t>
          </a:r>
        </a:p>
      </dsp:txBody>
      <dsp:txXfrm>
        <a:off x="5197789" y="683035"/>
        <a:ext cx="1078580" cy="486107"/>
      </dsp:txXfrm>
    </dsp:sp>
    <dsp:sp modelId="{57D2F47B-8E84-4806-B9FE-B6BFC041C02B}">
      <dsp:nvSpPr>
        <dsp:cNvPr id="0" name=""/>
        <dsp:cNvSpPr/>
      </dsp:nvSpPr>
      <dsp:spPr>
        <a:xfrm>
          <a:off x="5467434" y="1370994"/>
          <a:ext cx="961198" cy="480599"/>
        </a:xfrm>
        <a:prstGeom prst="rect">
          <a:avLst/>
        </a:prstGeom>
        <a:solidFill>
          <a:srgbClr val="2DB1A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>
              <a:solidFill>
                <a:schemeClr val="tx1"/>
              </a:solidFill>
            </a:rPr>
            <a:t>Vnitrostátní systémy a sítě</a:t>
          </a:r>
        </a:p>
      </dsp:txBody>
      <dsp:txXfrm>
        <a:off x="5467434" y="1370994"/>
        <a:ext cx="961198" cy="480599"/>
      </dsp:txXfrm>
    </dsp:sp>
    <dsp:sp modelId="{1675E647-90D8-42F1-B011-5953B26FAF11}">
      <dsp:nvSpPr>
        <dsp:cNvPr id="0" name=""/>
        <dsp:cNvSpPr/>
      </dsp:nvSpPr>
      <dsp:spPr>
        <a:xfrm>
          <a:off x="5467434" y="2053445"/>
          <a:ext cx="961198" cy="480599"/>
        </a:xfrm>
        <a:prstGeom prst="rect">
          <a:avLst/>
        </a:prstGeom>
        <a:solidFill>
          <a:srgbClr val="2DB1A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>
              <a:solidFill>
                <a:schemeClr val="tx1"/>
              </a:solidFill>
            </a:rPr>
            <a:t>Ekosystém EU  pro bezpečné technologie</a:t>
          </a:r>
        </a:p>
      </dsp:txBody>
      <dsp:txXfrm>
        <a:off x="5467434" y="2053445"/>
        <a:ext cx="961198" cy="480599"/>
      </dsp:txXfrm>
    </dsp:sp>
    <dsp:sp modelId="{C11B2504-EB27-4639-BBC9-A5C3606FF1D5}">
      <dsp:nvSpPr>
        <dsp:cNvPr id="0" name=""/>
        <dsp:cNvSpPr/>
      </dsp:nvSpPr>
      <dsp:spPr>
        <a:xfrm>
          <a:off x="5467434" y="2735896"/>
          <a:ext cx="961198" cy="480599"/>
        </a:xfrm>
        <a:prstGeom prst="rect">
          <a:avLst/>
        </a:prstGeom>
        <a:solidFill>
          <a:srgbClr val="2DB1A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>
              <a:solidFill>
                <a:schemeClr val="tx1"/>
              </a:solidFill>
            </a:rPr>
            <a:t>Infrastruktura pro testování               a certifikaci</a:t>
          </a:r>
        </a:p>
      </dsp:txBody>
      <dsp:txXfrm>
        <a:off x="5467434" y="2735896"/>
        <a:ext cx="961198" cy="480599"/>
      </dsp:txXfrm>
    </dsp:sp>
    <dsp:sp modelId="{6C83B193-E686-493A-A227-FDE29D4F07FC}">
      <dsp:nvSpPr>
        <dsp:cNvPr id="0" name=""/>
        <dsp:cNvSpPr/>
      </dsp:nvSpPr>
      <dsp:spPr>
        <a:xfrm>
          <a:off x="6478221" y="683035"/>
          <a:ext cx="1078580" cy="4861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>
              <a:solidFill>
                <a:schemeClr val="tx1"/>
              </a:solidFill>
            </a:rPr>
            <a:t>POKROČILÉ DIGITÁLNÍ DOVEDNOSTI</a:t>
          </a:r>
        </a:p>
      </dsp:txBody>
      <dsp:txXfrm>
        <a:off x="6478221" y="683035"/>
        <a:ext cx="1078580" cy="486107"/>
      </dsp:txXfrm>
    </dsp:sp>
    <dsp:sp modelId="{09FC4A47-A4EA-4FF2-97D0-0BA509B24F92}">
      <dsp:nvSpPr>
        <dsp:cNvPr id="0" name=""/>
        <dsp:cNvSpPr/>
      </dsp:nvSpPr>
      <dsp:spPr>
        <a:xfrm>
          <a:off x="6747866" y="1370994"/>
          <a:ext cx="961198" cy="4805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>
              <a:solidFill>
                <a:schemeClr val="tx1"/>
              </a:solidFill>
            </a:rPr>
            <a:t>Analýza</a:t>
          </a:r>
        </a:p>
      </dsp:txBody>
      <dsp:txXfrm>
        <a:off x="6747866" y="1370994"/>
        <a:ext cx="961198" cy="480599"/>
      </dsp:txXfrm>
    </dsp:sp>
    <dsp:sp modelId="{7FACED33-6342-4213-BB95-0DC1A35D8A5D}">
      <dsp:nvSpPr>
        <dsp:cNvPr id="0" name=""/>
        <dsp:cNvSpPr/>
      </dsp:nvSpPr>
      <dsp:spPr>
        <a:xfrm>
          <a:off x="6747866" y="2053445"/>
          <a:ext cx="961198" cy="4805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>
              <a:solidFill>
                <a:schemeClr val="tx1"/>
              </a:solidFill>
            </a:rPr>
            <a:t>Vzdělávací programy</a:t>
          </a:r>
        </a:p>
      </dsp:txBody>
      <dsp:txXfrm>
        <a:off x="6747866" y="2053445"/>
        <a:ext cx="961198" cy="480599"/>
      </dsp:txXfrm>
    </dsp:sp>
    <dsp:sp modelId="{C93DBB5F-38D2-4191-AAB0-1F888D4E8456}">
      <dsp:nvSpPr>
        <dsp:cNvPr id="0" name=""/>
        <dsp:cNvSpPr/>
      </dsp:nvSpPr>
      <dsp:spPr>
        <a:xfrm>
          <a:off x="7758653" y="683035"/>
          <a:ext cx="1078580" cy="486107"/>
        </a:xfrm>
        <a:prstGeom prst="rect">
          <a:avLst/>
        </a:prstGeom>
        <a:solidFill>
          <a:srgbClr val="F6D4B8"/>
        </a:solidFill>
        <a:ln w="3175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>
              <a:solidFill>
                <a:schemeClr val="tx1"/>
              </a:solidFill>
            </a:rPr>
            <a:t>DŮVĚRA V DIGITÁLNÍ TRANSFORMACI</a:t>
          </a:r>
        </a:p>
      </dsp:txBody>
      <dsp:txXfrm>
        <a:off x="7758653" y="683035"/>
        <a:ext cx="1078580" cy="486107"/>
      </dsp:txXfrm>
    </dsp:sp>
    <dsp:sp modelId="{079F45BC-6DAB-4525-9122-844715B0C30F}">
      <dsp:nvSpPr>
        <dsp:cNvPr id="0" name=""/>
        <dsp:cNvSpPr/>
      </dsp:nvSpPr>
      <dsp:spPr>
        <a:xfrm>
          <a:off x="8028298" y="1370994"/>
          <a:ext cx="961198" cy="480599"/>
        </a:xfrm>
        <a:prstGeom prst="rect">
          <a:avLst/>
        </a:prstGeom>
        <a:solidFill>
          <a:srgbClr val="F6D4B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>
              <a:solidFill>
                <a:schemeClr val="tx1"/>
              </a:solidFill>
            </a:rPr>
            <a:t>Nový evropský </a:t>
          </a:r>
          <a:r>
            <a:rPr lang="cs-CZ" sz="1000" kern="1200" dirty="0" err="1">
              <a:solidFill>
                <a:schemeClr val="tx1"/>
              </a:solidFill>
            </a:rPr>
            <a:t>Bauhaus</a:t>
          </a:r>
          <a:endParaRPr lang="cs-CZ" sz="1000" kern="1200" dirty="0">
            <a:solidFill>
              <a:schemeClr val="tx1"/>
            </a:solidFill>
          </a:endParaRPr>
        </a:p>
      </dsp:txBody>
      <dsp:txXfrm>
        <a:off x="8028298" y="1370994"/>
        <a:ext cx="961198" cy="480599"/>
      </dsp:txXfrm>
    </dsp:sp>
    <dsp:sp modelId="{799FEAD3-29DA-4618-9C50-31CFAD25E09F}">
      <dsp:nvSpPr>
        <dsp:cNvPr id="0" name=""/>
        <dsp:cNvSpPr/>
      </dsp:nvSpPr>
      <dsp:spPr>
        <a:xfrm>
          <a:off x="8028298" y="2053445"/>
          <a:ext cx="961198" cy="480599"/>
        </a:xfrm>
        <a:prstGeom prst="rect">
          <a:avLst/>
        </a:prstGeom>
        <a:solidFill>
          <a:srgbClr val="F6D4B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>
              <a:solidFill>
                <a:schemeClr val="tx1"/>
              </a:solidFill>
            </a:rPr>
            <a:t>Komunita      Living-in.eu</a:t>
          </a:r>
        </a:p>
      </dsp:txBody>
      <dsp:txXfrm>
        <a:off x="8028298" y="2053445"/>
        <a:ext cx="961198" cy="480599"/>
      </dsp:txXfrm>
    </dsp:sp>
    <dsp:sp modelId="{24BD1FDA-471A-4ABB-B6D9-FECD673CDE7E}">
      <dsp:nvSpPr>
        <dsp:cNvPr id="0" name=""/>
        <dsp:cNvSpPr/>
      </dsp:nvSpPr>
      <dsp:spPr>
        <a:xfrm>
          <a:off x="8028298" y="2735896"/>
          <a:ext cx="961198" cy="480599"/>
        </a:xfrm>
        <a:prstGeom prst="rect">
          <a:avLst/>
        </a:prstGeom>
        <a:solidFill>
          <a:srgbClr val="F6D4B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>
              <a:solidFill>
                <a:schemeClr val="tx1"/>
              </a:solidFill>
            </a:rPr>
            <a:t>Digitální řešení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>
              <a:solidFill>
                <a:schemeClr val="tx1"/>
              </a:solidFill>
            </a:rPr>
            <a:t> ve zdravotní péči</a:t>
          </a:r>
        </a:p>
      </dsp:txBody>
      <dsp:txXfrm>
        <a:off x="8028298" y="2735896"/>
        <a:ext cx="961198" cy="480599"/>
      </dsp:txXfrm>
    </dsp:sp>
    <dsp:sp modelId="{EF06971A-4407-4D06-97C2-BD20D353F9F1}">
      <dsp:nvSpPr>
        <dsp:cNvPr id="0" name=""/>
        <dsp:cNvSpPr/>
      </dsp:nvSpPr>
      <dsp:spPr>
        <a:xfrm>
          <a:off x="8028298" y="3418348"/>
          <a:ext cx="961198" cy="480599"/>
        </a:xfrm>
        <a:prstGeom prst="rect">
          <a:avLst/>
        </a:prstGeom>
        <a:solidFill>
          <a:srgbClr val="FCFBDD"/>
        </a:solidFill>
        <a:ln w="19050" cap="flat" cmpd="sng" algn="ctr">
          <a:solidFill>
            <a:srgbClr val="F1BB8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>
              <a:solidFill>
                <a:schemeClr val="tx1"/>
              </a:solidFill>
            </a:rPr>
            <a:t>Centra bezpečnějšího internetu</a:t>
          </a:r>
        </a:p>
      </dsp:txBody>
      <dsp:txXfrm>
        <a:off x="8028298" y="3418348"/>
        <a:ext cx="961198" cy="480599"/>
      </dsp:txXfrm>
    </dsp:sp>
    <dsp:sp modelId="{DE5D4BA4-6DF0-4B0E-8D62-14435999537D}">
      <dsp:nvSpPr>
        <dsp:cNvPr id="0" name=""/>
        <dsp:cNvSpPr/>
      </dsp:nvSpPr>
      <dsp:spPr>
        <a:xfrm>
          <a:off x="8028298" y="4110632"/>
          <a:ext cx="961198" cy="480599"/>
        </a:xfrm>
        <a:prstGeom prst="rect">
          <a:avLst/>
        </a:prstGeom>
        <a:solidFill>
          <a:srgbClr val="FCFBDD"/>
        </a:solidFill>
        <a:ln w="19050" cap="flat" cmpd="sng" algn="ctr">
          <a:solidFill>
            <a:srgbClr val="F1BB8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>
              <a:solidFill>
                <a:schemeClr val="tx1"/>
              </a:solidFill>
            </a:rPr>
            <a:t>Výměna dat         e-justice</a:t>
          </a:r>
        </a:p>
      </dsp:txBody>
      <dsp:txXfrm>
        <a:off x="8028298" y="4110632"/>
        <a:ext cx="961198" cy="480599"/>
      </dsp:txXfrm>
    </dsp:sp>
    <dsp:sp modelId="{0486EB95-DB5D-46FB-A4CE-C16D48783EC8}">
      <dsp:nvSpPr>
        <dsp:cNvPr id="0" name=""/>
        <dsp:cNvSpPr/>
      </dsp:nvSpPr>
      <dsp:spPr>
        <a:xfrm>
          <a:off x="9067028" y="2737305"/>
          <a:ext cx="961198" cy="480599"/>
        </a:xfrm>
        <a:prstGeom prst="rect">
          <a:avLst/>
        </a:prstGeom>
        <a:solidFill>
          <a:srgbClr val="F6D4B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>
              <a:solidFill>
                <a:schemeClr val="tx1"/>
              </a:solidFill>
            </a:rPr>
            <a:t>Digitální dvojčata ve zdravotnictví</a:t>
          </a:r>
        </a:p>
      </dsp:txBody>
      <dsp:txXfrm>
        <a:off x="9067028" y="2737305"/>
        <a:ext cx="961198" cy="480599"/>
      </dsp:txXfrm>
    </dsp:sp>
    <dsp:sp modelId="{030A54F3-B1D0-4612-AA9E-D47542A1287D}">
      <dsp:nvSpPr>
        <dsp:cNvPr id="0" name=""/>
        <dsp:cNvSpPr/>
      </dsp:nvSpPr>
      <dsp:spPr>
        <a:xfrm>
          <a:off x="9075832" y="4110070"/>
          <a:ext cx="961198" cy="480599"/>
        </a:xfrm>
        <a:prstGeom prst="rect">
          <a:avLst/>
        </a:prstGeom>
        <a:solidFill>
          <a:srgbClr val="FCFBDD"/>
        </a:solidFill>
        <a:ln w="19050" cap="flat" cmpd="sng" algn="ctr">
          <a:solidFill>
            <a:srgbClr val="F1BB8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>
              <a:solidFill>
                <a:schemeClr val="tx1"/>
              </a:solidFill>
            </a:rPr>
            <a:t>Digitální produktový pas</a:t>
          </a:r>
        </a:p>
      </dsp:txBody>
      <dsp:txXfrm>
        <a:off x="9075832" y="4110070"/>
        <a:ext cx="961198" cy="480599"/>
      </dsp:txXfrm>
    </dsp:sp>
    <dsp:sp modelId="{41EE8E89-81F9-4787-B445-6E7DDC9A2B35}">
      <dsp:nvSpPr>
        <dsp:cNvPr id="0" name=""/>
        <dsp:cNvSpPr/>
      </dsp:nvSpPr>
      <dsp:spPr>
        <a:xfrm>
          <a:off x="9067028" y="3419290"/>
          <a:ext cx="961198" cy="480599"/>
        </a:xfrm>
        <a:prstGeom prst="rect">
          <a:avLst/>
        </a:prstGeom>
        <a:solidFill>
          <a:srgbClr val="FCFBDD"/>
        </a:solidFill>
        <a:ln w="19050" cap="flat" cmpd="sng" algn="ctr">
          <a:solidFill>
            <a:srgbClr val="F1BB8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>
              <a:solidFill>
                <a:schemeClr val="tx1"/>
              </a:solidFill>
            </a:rPr>
            <a:t>Observatoř digitálních médií EDMO</a:t>
          </a:r>
        </a:p>
      </dsp:txBody>
      <dsp:txXfrm>
        <a:off x="9067028" y="3419290"/>
        <a:ext cx="961198" cy="480599"/>
      </dsp:txXfrm>
    </dsp:sp>
    <dsp:sp modelId="{D60721E8-0B8C-4659-9E44-9BF19DD1C51A}">
      <dsp:nvSpPr>
        <dsp:cNvPr id="0" name=""/>
        <dsp:cNvSpPr/>
      </dsp:nvSpPr>
      <dsp:spPr>
        <a:xfrm>
          <a:off x="9039086" y="683035"/>
          <a:ext cx="1078580" cy="486107"/>
        </a:xfrm>
        <a:prstGeom prst="rect">
          <a:avLst/>
        </a:prstGeom>
        <a:solidFill>
          <a:srgbClr val="F48E93"/>
        </a:solidFill>
        <a:ln w="3175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>
              <a:solidFill>
                <a:schemeClr val="tx1"/>
              </a:solidFill>
            </a:rPr>
            <a:t>EDIH</a:t>
          </a:r>
        </a:p>
      </dsp:txBody>
      <dsp:txXfrm>
        <a:off x="9039086" y="683035"/>
        <a:ext cx="1078580" cy="4861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47345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FB0F22-8DED-4CDA-BC4E-47C3EA70254F}" type="datetimeFigureOut">
              <a:rPr lang="cs-CZ" smtClean="0"/>
              <a:pPr/>
              <a:t>28.04.2022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C9265F-04F2-4D47-A1E7-EE74899987E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338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0993F1-D5EC-4943-97AA-C86D9E6B9167}" type="datetimeFigureOut">
              <a:rPr lang="cs-CZ" smtClean="0"/>
              <a:pPr/>
              <a:t>28.04.2022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0BDDA-8E2B-4061-8BE0-CED46ED940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5258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/>
              <a:t>NM Očko</a:t>
            </a:r>
          </a:p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95632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/>
              <a:t>NM Očko</a:t>
            </a:r>
          </a:p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38215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/>
              <a:t>NM Očko</a:t>
            </a:r>
          </a:p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80703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/>
              <a:t>NM Očko</a:t>
            </a:r>
          </a:p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60708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DV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32635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DV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91863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/>
              <a:t>DV</a:t>
            </a:r>
          </a:p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44732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/>
              <a:t>DV</a:t>
            </a:r>
          </a:p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75890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/>
              <a:t>DV</a:t>
            </a:r>
          </a:p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57058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/>
              <a:t>DV</a:t>
            </a:r>
          </a:p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2283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cs-CZ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Dokument Národní RIS3 strategie pro období 2021 – 2027 byl schválen vládou ČR dne 25.1.2021. Dokument se skládá z hlavního materiálu a tří příloh. Zatímco aktualizace hlavního materiálu Národní RIS3 strategie prochází meziresortním připomínkovým řízením a následně se předkládá na vládu ke schválení, průběžné aktualizace jednotlivých Příloh projednává a schvaluje Řídící výbor RIS3 a následně byl usnesením vlády zmocněn ministr průmyslu a obchodu k vyhlášení aktualizace příloh RIS3 strategie formou opatření ministra. Tato flexibilita při schvalování Příloh reflektuje dynamický vývoj výzkumného a inovačního prostředí, stejně tak i nově přicházející globální trendy, společenské výzvy i pokrok v klíčových a nově vznikajících technologiích a SHUV. </a:t>
            </a:r>
          </a:p>
          <a:p>
            <a:r>
              <a:rPr lang="cs-CZ" dirty="0"/>
              <a:t>V současné době probíhá (ve spolupráci s MMR) příprava reakce MPO na druhou „várku“ připomínek EK.  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4048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/>
              <a:t>DV</a:t>
            </a:r>
          </a:p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97466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/>
              <a:t>DV</a:t>
            </a:r>
          </a:p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40893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/>
              <a:t>DV</a:t>
            </a:r>
          </a:p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09432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KR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41443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KR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78802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KR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69811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DV/KR? Hodnotící kritéria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78367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NM Očko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909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856ce06faf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05225" y="504825"/>
            <a:ext cx="3368675" cy="2527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g856ce06faf_0_74:notes"/>
          <p:cNvSpPr txBox="1">
            <a:spLocks noGrp="1"/>
          </p:cNvSpPr>
          <p:nvPr>
            <p:ph type="body" idx="1"/>
          </p:nvPr>
        </p:nvSpPr>
        <p:spPr>
          <a:xfrm>
            <a:off x="1077627" y="3200496"/>
            <a:ext cx="8620999" cy="3032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P. Očko</a:t>
            </a:r>
            <a:endParaRPr dirty="0"/>
          </a:p>
        </p:txBody>
      </p:sp>
      <p:sp>
        <p:nvSpPr>
          <p:cNvPr id="188" name="Google Shape;188;g856ce06faf_0_74:notes"/>
          <p:cNvSpPr txBox="1">
            <a:spLocks noGrp="1"/>
          </p:cNvSpPr>
          <p:nvPr>
            <p:ph type="sldNum" idx="12"/>
          </p:nvPr>
        </p:nvSpPr>
        <p:spPr>
          <a:xfrm>
            <a:off x="6104057" y="6399818"/>
            <a:ext cx="4669558" cy="336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36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50253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856ce06faf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05225" y="504825"/>
            <a:ext cx="3368675" cy="2527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g856ce06faf_0_74:notes"/>
          <p:cNvSpPr txBox="1">
            <a:spLocks noGrp="1"/>
          </p:cNvSpPr>
          <p:nvPr>
            <p:ph type="body" idx="1"/>
          </p:nvPr>
        </p:nvSpPr>
        <p:spPr>
          <a:xfrm>
            <a:off x="1077627" y="3200496"/>
            <a:ext cx="8620999" cy="3032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P. Očko</a:t>
            </a:r>
            <a:endParaRPr dirty="0"/>
          </a:p>
        </p:txBody>
      </p:sp>
      <p:sp>
        <p:nvSpPr>
          <p:cNvPr id="188" name="Google Shape;188;g856ce06faf_0_74:notes"/>
          <p:cNvSpPr txBox="1">
            <a:spLocks noGrp="1"/>
          </p:cNvSpPr>
          <p:nvPr>
            <p:ph type="sldNum" idx="12"/>
          </p:nvPr>
        </p:nvSpPr>
        <p:spPr>
          <a:xfrm>
            <a:off x="6104057" y="6399818"/>
            <a:ext cx="4669558" cy="336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37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4481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Horizontální priority</a:t>
            </a:r>
          </a:p>
          <a:p>
            <a:r>
              <a:rPr lang="cs-CZ" dirty="0"/>
              <a:t>Vertikální priority: </a:t>
            </a:r>
          </a:p>
          <a:p>
            <a:pPr>
              <a:buFontTx/>
              <a:buChar char="-"/>
            </a:pPr>
            <a:r>
              <a:rPr lang="cs-CZ" dirty="0"/>
              <a:t>domény specializace </a:t>
            </a:r>
          </a:p>
          <a:p>
            <a:pPr>
              <a:buFontTx/>
              <a:buChar char="-"/>
            </a:pPr>
            <a:r>
              <a:rPr lang="cs-CZ" dirty="0"/>
              <a:t>Mise:</a:t>
            </a:r>
            <a:r>
              <a:rPr lang="cs-CZ" dirty="0">
                <a:solidFill>
                  <a:schemeClr val="accent4"/>
                </a:solidFill>
              </a:rPr>
              <a:t> </a:t>
            </a:r>
          </a:p>
          <a:p>
            <a:pPr marL="857250" lvl="1" indent="-171450">
              <a:buFontTx/>
              <a:buChar char="-"/>
            </a:pPr>
            <a:r>
              <a:rPr lang="cs-CZ" dirty="0">
                <a:solidFill>
                  <a:schemeClr val="accent4"/>
                </a:solidFill>
              </a:rPr>
              <a:t>zaměření </a:t>
            </a:r>
            <a:r>
              <a:rPr lang="cs-CZ" dirty="0" err="1">
                <a:solidFill>
                  <a:schemeClr val="accent4"/>
                </a:solidFill>
              </a:rPr>
              <a:t>VaVaI</a:t>
            </a:r>
            <a:r>
              <a:rPr lang="cs-CZ" dirty="0">
                <a:solidFill>
                  <a:schemeClr val="accent4"/>
                </a:solidFill>
              </a:rPr>
              <a:t> v ČR na řešení společenských výzev, především na udržitelnost</a:t>
            </a:r>
          </a:p>
          <a:p>
            <a:pPr marL="857250" lvl="1" indent="-171450">
              <a:buFontTx/>
              <a:buChar char="-"/>
            </a:pPr>
            <a:r>
              <a:rPr lang="cs-CZ" dirty="0">
                <a:solidFill>
                  <a:schemeClr val="accent4"/>
                </a:solidFill>
              </a:rPr>
              <a:t>provázání témat napříč doménami specializace, podnítit spolupráci napříč NIP/sektory a poskytovateli</a:t>
            </a:r>
          </a:p>
          <a:p>
            <a:pPr marL="857250" lvl="1" indent="-171450">
              <a:buFontTx/>
              <a:buChar char="-"/>
            </a:pPr>
            <a:r>
              <a:rPr lang="cs-CZ" dirty="0">
                <a:solidFill>
                  <a:schemeClr val="accent4"/>
                </a:solidFill>
              </a:rPr>
              <a:t>zapojení/aktivace dalších relevantních aktérů do RIS3</a:t>
            </a:r>
          </a:p>
          <a:p>
            <a:pPr marL="857250" lvl="1" indent="-171450">
              <a:buFontTx/>
              <a:buChar char="-"/>
            </a:pPr>
            <a:r>
              <a:rPr lang="cs-CZ" dirty="0">
                <a:solidFill>
                  <a:schemeClr val="accent4"/>
                </a:solidFill>
              </a:rPr>
              <a:t>provázání na mise v </a:t>
            </a:r>
            <a:r>
              <a:rPr lang="cs-CZ" dirty="0" err="1">
                <a:solidFill>
                  <a:schemeClr val="accent4"/>
                </a:solidFill>
              </a:rPr>
              <a:t>Horizon</a:t>
            </a:r>
            <a:r>
              <a:rPr lang="cs-CZ" dirty="0">
                <a:solidFill>
                  <a:schemeClr val="accent4"/>
                </a:solidFill>
              </a:rPr>
              <a:t> </a:t>
            </a:r>
            <a:r>
              <a:rPr lang="cs-CZ" dirty="0" err="1">
                <a:solidFill>
                  <a:schemeClr val="accent4"/>
                </a:solidFill>
              </a:rPr>
              <a:t>Europe</a:t>
            </a:r>
            <a:r>
              <a:rPr lang="cs-CZ" dirty="0">
                <a:solidFill>
                  <a:schemeClr val="accent4"/>
                </a:solidFill>
              </a:rPr>
              <a:t> a </a:t>
            </a:r>
            <a:r>
              <a:rPr lang="cs-CZ" dirty="0" err="1">
                <a:solidFill>
                  <a:schemeClr val="accent4"/>
                </a:solidFill>
              </a:rPr>
              <a:t>SDGs</a:t>
            </a:r>
            <a:endParaRPr lang="cs-CZ" dirty="0">
              <a:solidFill>
                <a:schemeClr val="accent4"/>
              </a:solidFill>
            </a:endParaRPr>
          </a:p>
          <a:p>
            <a:pPr marL="857250" lvl="1" indent="-171450">
              <a:buFontTx/>
              <a:buChar char="-"/>
            </a:pPr>
            <a:r>
              <a:rPr lang="cs-CZ" dirty="0">
                <a:solidFill>
                  <a:schemeClr val="accent4"/>
                </a:solidFill>
              </a:rPr>
              <a:t>vytvoření mechanismu reakce systému </a:t>
            </a:r>
            <a:r>
              <a:rPr lang="cs-CZ" dirty="0" err="1">
                <a:solidFill>
                  <a:schemeClr val="accent4"/>
                </a:solidFill>
              </a:rPr>
              <a:t>VaVaI</a:t>
            </a:r>
            <a:r>
              <a:rPr lang="cs-CZ" dirty="0">
                <a:solidFill>
                  <a:schemeClr val="accent4"/>
                </a:solidFill>
              </a:rPr>
              <a:t> pro akutní případy společenských výzev</a:t>
            </a:r>
          </a:p>
          <a:p>
            <a:pPr marL="857250" lvl="1" indent="-171450">
              <a:buFontTx/>
              <a:buChar char="-"/>
            </a:pPr>
            <a:r>
              <a:rPr lang="cs-CZ" dirty="0">
                <a:solidFill>
                  <a:schemeClr val="accent4"/>
                </a:solidFill>
              </a:rPr>
              <a:t>mise budou mít status domén specializace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19356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ÚV – J. Míča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60BDDA-8E2B-4061-8BE0-CED46ED9403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85369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NM Očko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02799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KR </a:t>
            </a:r>
            <a:r>
              <a:rPr lang="cs-CZ"/>
              <a:t>- otázky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8260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 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0957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3316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9131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NM Očko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4302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99560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/>
              <a:t>NM Očko</a:t>
            </a:r>
          </a:p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8862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715" y="0"/>
            <a:ext cx="9143999" cy="6206002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8" name="Obdélník 7"/>
          <p:cNvSpPr/>
          <p:nvPr userDrawn="1"/>
        </p:nvSpPr>
        <p:spPr>
          <a:xfrm>
            <a:off x="4851401" y="2844802"/>
            <a:ext cx="4293313" cy="4013199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9" name="Obdélník 8"/>
          <p:cNvSpPr/>
          <p:nvPr userDrawn="1"/>
        </p:nvSpPr>
        <p:spPr>
          <a:xfrm>
            <a:off x="1" y="5654677"/>
            <a:ext cx="2320925" cy="1203325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44501" y="446090"/>
            <a:ext cx="8242300" cy="615553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44501" y="1061640"/>
            <a:ext cx="8242300" cy="1800000"/>
          </a:xfrm>
        </p:spPr>
        <p:txBody>
          <a:bodyPr wrap="square" lIns="0" tIns="360000" rIns="0" bIns="0"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5806475"/>
            <a:ext cx="1699200" cy="798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400" y="3632034"/>
            <a:ext cx="4053600" cy="3225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2970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cs-CZ"/>
              <a:t>Kliknutím lze upravit styl.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0"/>
          </p:nvPr>
        </p:nvSpPr>
        <p:spPr>
          <a:xfrm>
            <a:off x="444501" y="1000088"/>
            <a:ext cx="8242300" cy="465458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713174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kt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1113" y="446090"/>
            <a:ext cx="3609975" cy="430887"/>
          </a:xfrm>
        </p:spPr>
        <p:txBody>
          <a:bodyPr lIns="0" tIns="0" rIns="0" bIns="0" anchor="t" anchorCtr="0">
            <a:spAutoFit/>
          </a:bodyPr>
          <a:lstStyle>
            <a:lvl1pPr algn="l"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4"/>
          </p:nvPr>
        </p:nvSpPr>
        <p:spPr>
          <a:xfrm>
            <a:off x="444501" y="446090"/>
            <a:ext cx="4203700" cy="520858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>
          <a:xfrm>
            <a:off x="5091113" y="876975"/>
            <a:ext cx="3609975" cy="47777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713174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sz="quarter" idx="10"/>
          </p:nvPr>
        </p:nvSpPr>
        <p:spPr>
          <a:xfrm>
            <a:off x="444500" y="1000087"/>
            <a:ext cx="8256588" cy="4654589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885243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nímek"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715" y="0"/>
            <a:ext cx="9143999" cy="6206002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8" name="Obdélník 7"/>
          <p:cNvSpPr/>
          <p:nvPr userDrawn="1"/>
        </p:nvSpPr>
        <p:spPr>
          <a:xfrm>
            <a:off x="4851401" y="2844802"/>
            <a:ext cx="4293313" cy="4013199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9" name="Obdélník 8"/>
          <p:cNvSpPr/>
          <p:nvPr userDrawn="1"/>
        </p:nvSpPr>
        <p:spPr>
          <a:xfrm>
            <a:off x="1" y="5654677"/>
            <a:ext cx="2320925" cy="1203325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44500" y="1800002"/>
            <a:ext cx="8242299" cy="615553"/>
          </a:xfrm>
        </p:spPr>
        <p:txBody>
          <a:bodyPr anchor="t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5806475"/>
            <a:ext cx="1699200" cy="798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400" y="3632034"/>
            <a:ext cx="4053600" cy="3225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5586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2354E7-E43A-7E4E-853E-49A4C382E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187" y="230304"/>
            <a:ext cx="7049747" cy="55399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04EA87-8E1D-824A-B54F-63C0CF764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2A7D91-30CF-4C41-933D-C0D3358CD2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4CB7292-B5BB-4C4E-B3BD-82D3C419D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FB7412B-1638-154C-841B-3ADA44750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32C4FF22-D0F9-654B-8B8C-E852886850E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2363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Objekt a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69103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kt a text">
  <p:cSld name="2_Objekt a 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3"/>
          <p:cNvSpPr txBox="1">
            <a:spLocks noGrp="1"/>
          </p:cNvSpPr>
          <p:nvPr>
            <p:ph type="title"/>
          </p:nvPr>
        </p:nvSpPr>
        <p:spPr>
          <a:xfrm>
            <a:off x="5091112" y="446088"/>
            <a:ext cx="360997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alibri"/>
              <a:buNone/>
              <a:defRPr sz="28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body" idx="1"/>
          </p:nvPr>
        </p:nvSpPr>
        <p:spPr>
          <a:xfrm>
            <a:off x="444500" y="446088"/>
            <a:ext cx="4203700" cy="5208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0" rIns="0" bIns="0" anchor="t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body" idx="2"/>
          </p:nvPr>
        </p:nvSpPr>
        <p:spPr>
          <a:xfrm>
            <a:off x="5091113" y="876975"/>
            <a:ext cx="3609975" cy="47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0" rIns="0" bIns="0" anchor="t" anchorCtr="0">
            <a:normAutofit/>
          </a:bodyPr>
          <a:lstStyle>
            <a:lvl1pPr marL="457200" lvl="0" indent="-355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Char char="•"/>
              <a:defRPr sz="20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Char char="•"/>
              <a:defRPr sz="20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Char char="•"/>
              <a:defRPr sz="20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Char char="•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Char char="•"/>
              <a:defRPr sz="20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3594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text">
  <p:cSld name="1_Nadpis a 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363538" y="472017"/>
            <a:ext cx="8418512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1"/>
          </p:nvPr>
        </p:nvSpPr>
        <p:spPr>
          <a:xfrm>
            <a:off x="363538" y="1217036"/>
            <a:ext cx="8418512" cy="4358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4636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399" y="3632035"/>
            <a:ext cx="4053600" cy="3225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délník 6"/>
          <p:cNvSpPr/>
          <p:nvPr userDrawn="1"/>
        </p:nvSpPr>
        <p:spPr>
          <a:xfrm>
            <a:off x="1" y="2"/>
            <a:ext cx="9143999" cy="6100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0" bIns="0" rtlCol="0" anchor="ctr"/>
          <a:lstStyle/>
          <a:p>
            <a:pPr algn="ctr"/>
            <a:endParaRPr lang="cs-CZ" sz="180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44500" y="446088"/>
            <a:ext cx="8242299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44501" y="1000088"/>
            <a:ext cx="8242300" cy="4654589"/>
          </a:xfrm>
          <a:prstGeom prst="rect">
            <a:avLst/>
          </a:prstGeom>
        </p:spPr>
        <p:txBody>
          <a:bodyPr vert="horz" lIns="0" tIns="360000" rIns="0" bIns="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771776" y="6100765"/>
            <a:ext cx="1800224" cy="75723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cs-CZ" sz="900">
                <a:solidFill>
                  <a:schemeClr val="bg1"/>
                </a:solidFill>
              </a:rPr>
              <a:t>Sekce Digitalizace a inovací</a:t>
            </a:r>
          </a:p>
          <a:p>
            <a:r>
              <a:rPr lang="cs-CZ" sz="900">
                <a:solidFill>
                  <a:schemeClr val="bg1"/>
                </a:solidFill>
              </a:rPr>
              <a:t>Ministerstvo průmyslu a obchodu</a:t>
            </a:r>
          </a:p>
        </p:txBody>
      </p:sp>
    </p:spTree>
    <p:extLst>
      <p:ext uri="{BB962C8B-B14F-4D97-AF65-F5344CB8AC3E}">
        <p14:creationId xmlns:p14="http://schemas.microsoft.com/office/powerpoint/2010/main" val="3606947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3" r:id="rId4"/>
    <p:sldLayoutId id="2147483655" r:id="rId5"/>
    <p:sldLayoutId id="2147483656" r:id="rId6"/>
    <p:sldLayoutId id="2147483657" r:id="rId7"/>
    <p:sldLayoutId id="2147483664" r:id="rId8"/>
    <p:sldLayoutId id="2147483665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spcBef>
          <a:spcPct val="20000"/>
        </a:spcBef>
        <a:buFontTx/>
        <a:buBlip>
          <a:blip r:embed="rId12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20725" indent="-360363" algn="l" defTabSz="914400" rtl="0" eaLnBrk="1" latinLnBrk="0" hangingPunct="1">
        <a:spcBef>
          <a:spcPct val="20000"/>
        </a:spcBef>
        <a:buFontTx/>
        <a:buBlip>
          <a:blip r:embed="rId13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73150" indent="-352425" algn="l" defTabSz="914400" rtl="0" eaLnBrk="1" latinLnBrk="0" hangingPunct="1">
        <a:spcBef>
          <a:spcPct val="20000"/>
        </a:spcBef>
        <a:buFontTx/>
        <a:buBlip>
          <a:blip r:embed="rId12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435100" indent="-361950" algn="l" defTabSz="914400" rtl="0" eaLnBrk="1" latinLnBrk="0" hangingPunct="1">
        <a:spcBef>
          <a:spcPct val="20000"/>
        </a:spcBef>
        <a:buFontTx/>
        <a:buBlip>
          <a:blip r:embed="rId13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1795463" indent="-360363" algn="l" defTabSz="914400" rtl="0" eaLnBrk="1" latinLnBrk="0" hangingPunct="1">
        <a:spcBef>
          <a:spcPct val="20000"/>
        </a:spcBef>
        <a:buFontTx/>
        <a:buBlip>
          <a:blip r:embed="rId12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eurohpc-ju.europa.eu/" TargetMode="External"/><Relationship Id="rId3" Type="http://schemas.openxmlformats.org/officeDocument/2006/relationships/hyperlink" Target="https://eur-lex.europa.eu/legal-content/CS/TXT/HTML/?uri=CELEX:52020DC0066&amp;from=EN" TargetMode="External"/><Relationship Id="rId7" Type="http://schemas.openxmlformats.org/officeDocument/2006/relationships/hyperlink" Target="https://eur-lex.europa.eu/legal-content/CS/TXT/HTML/?uri=CELEX:52018PC0630&amp;from=en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r-lex.europa.eu/legal-content/CS/TXT/HTML/?uri=CELEX:52020JC0018&amp;from=EN" TargetMode="External"/><Relationship Id="rId5" Type="http://schemas.openxmlformats.org/officeDocument/2006/relationships/hyperlink" Target="https://ec.europa.eu/info/strategy/priorities-2019-2024/europe-fit-digital-age/european-industrial-strategy_en" TargetMode="External"/><Relationship Id="rId10" Type="http://schemas.openxmlformats.org/officeDocument/2006/relationships/image" Target="../media/image9.png"/><Relationship Id="rId4" Type="http://schemas.openxmlformats.org/officeDocument/2006/relationships/hyperlink" Target="https://ec.europa.eu/info/strategy/priorities-2019-2024/europe-fit-digital-age/europes-digital-decade-digital-targets-2030_en" TargetMode="External"/><Relationship Id="rId9" Type="http://schemas.openxmlformats.org/officeDocument/2006/relationships/hyperlink" Target="https://digital-strategy.ec.europa.eu/en/policies/european-quantum-communication-infrastructure-euroqci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hyperlink" Target="https://digital-strategy.ec.europa.eu/en/activities/digital-programme" TargetMode="External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hyperlink" Target="https://digital-strategy.ec.europa.eu/en/activities/digital-programm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11" Type="http://schemas.openxmlformats.org/officeDocument/2006/relationships/hyperlink" Target="https://eur-lex.europa.eu/legal-content/CS/ALL/?uri=CELEX:52018PC0434" TargetMode="External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hyperlink" Target="https://digital-strategy.ec.europa.eu/en/activities/work-programmes-digital" TargetMode="External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1.xml"/><Relationship Id="rId11" Type="http://schemas.openxmlformats.org/officeDocument/2006/relationships/hyperlink" Target="https://eur-lex.europa.eu/legal-content/CS/ALL/?uri=CELEX:52018PC0434" TargetMode="External"/><Relationship Id="rId5" Type="http://schemas.openxmlformats.org/officeDocument/2006/relationships/image" Target="../media/image7.png"/><Relationship Id="rId10" Type="http://schemas.microsoft.com/office/2007/relationships/diagramDrawing" Target="../diagrams/drawing1.xml"/><Relationship Id="rId4" Type="http://schemas.openxmlformats.org/officeDocument/2006/relationships/image" Target="../media/image17.png"/><Relationship Id="rId9" Type="http://schemas.openxmlformats.org/officeDocument/2006/relationships/diagramColors" Target="../diagrams/colors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9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8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27.png"/><Relationship Id="rId7" Type="http://schemas.openxmlformats.org/officeDocument/2006/relationships/hyperlink" Target="https://www.mpo.cz/cz/podnikani/digitalni-spolecnost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dotaceeu.cz/cs/evropske-fondy-v-cr/unijni-programy-(1)/inovace,-site-a-jednotny-trh/program-digitalni-evropa" TargetMode="External"/><Relationship Id="rId5" Type="http://schemas.openxmlformats.org/officeDocument/2006/relationships/hyperlink" Target="https://ec.europa.eu/info/funding-tenders/opportunities/portal/screen/opportunities/topic-search;callCode=null;freeTextSearchKeyword=;matchWholeText=true;typeCodes=1,0;statusCodes=31094501,31094502,31094503;programmePeriod=2021%20-%202027;programCcm2Id=43152860;programDivisionCode=null;focusAreaCode=null;destination=null;mission=null;geographicalZonesCode=null;programmeDivisionProspect=null;startDateLte=null;startDateGte=null;crossCuttingPriorityCode=null;cpvCode=null;performanceOfDelivery=null;sortQuery=sortStatus;orderBy=asc;onlyTenders=false;topicListKey=topicSearchTablePageState" TargetMode="External"/><Relationship Id="rId4" Type="http://schemas.openxmlformats.org/officeDocument/2006/relationships/hyperlink" Target="https://digital-strategy.ec.europa.eu/en/activities/digital-programme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3.w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4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4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"/>
          <p:cNvSpPr txBox="1">
            <a:spLocks noGrp="1"/>
          </p:cNvSpPr>
          <p:nvPr>
            <p:ph type="ctrTitle"/>
          </p:nvPr>
        </p:nvSpPr>
        <p:spPr>
          <a:xfrm>
            <a:off x="450850" y="184602"/>
            <a:ext cx="8242300" cy="5293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br>
              <a:rPr lang="cs-CZ" b="1" dirty="0"/>
            </a:br>
            <a:br>
              <a:rPr lang="cs-CZ" b="1" dirty="0"/>
            </a:br>
            <a:br>
              <a:rPr lang="cs-CZ" b="1" dirty="0"/>
            </a:br>
            <a:r>
              <a:rPr lang="cs-CZ" dirty="0"/>
              <a:t>Podpora českého průmyslu v oblasti inovací a digitální transformace</a:t>
            </a:r>
            <a:b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cs-CZ" b="1" dirty="0"/>
            </a:br>
            <a:br>
              <a:rPr lang="cs-CZ" b="1" dirty="0"/>
            </a:br>
            <a:r>
              <a:rPr lang="cs-CZ" sz="2400" b="1" dirty="0"/>
              <a:t>27. dubna 2022</a:t>
            </a:r>
            <a:endParaRPr sz="2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AA27AF-9FDF-4D0C-A077-A7516E488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446088"/>
            <a:ext cx="8242299" cy="492443"/>
          </a:xfrm>
        </p:spPr>
        <p:txBody>
          <a:bodyPr/>
          <a:lstStyle/>
          <a:p>
            <a:r>
              <a:rPr lang="en-US" sz="3200" b="1" dirty="0"/>
              <a:t>Program </a:t>
            </a:r>
            <a:r>
              <a:rPr lang="cs-CZ" sz="3200" b="1" dirty="0"/>
              <a:t>Národní centra kompetence (NCK)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3075258-AD86-4FD8-B5D2-7B0FE6BCC1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Program Technologické agentury ČR</a:t>
            </a:r>
          </a:p>
          <a:p>
            <a:r>
              <a:rPr lang="cs-CZ" dirty="0"/>
              <a:t>Celková předpokládaná podpora: 11,2 mld. Kč </a:t>
            </a:r>
          </a:p>
          <a:p>
            <a:r>
              <a:rPr lang="cs-CZ" dirty="0"/>
              <a:t>Trvání programu: 2018 - 2028</a:t>
            </a:r>
          </a:p>
          <a:p>
            <a:r>
              <a:rPr lang="cs-CZ" dirty="0"/>
              <a:t>Doposud podpořeno 13 projektů (262 účastníků), v jejichž rámci bude realizováno 224 tzv. dílčích projektů – </a:t>
            </a:r>
            <a:r>
              <a:rPr lang="cs-CZ" dirty="0" err="1"/>
              <a:t>zasmluvněná</a:t>
            </a:r>
            <a:r>
              <a:rPr lang="cs-CZ" dirty="0"/>
              <a:t> podpora cca 2,4 mld. Kč </a:t>
            </a:r>
          </a:p>
          <a:p>
            <a:endParaRPr lang="cs-CZ" dirty="0"/>
          </a:p>
          <a:p>
            <a:r>
              <a:rPr lang="cs-CZ" dirty="0"/>
              <a:t>Druhá soutěž (viz dále) - Alokace soutěže 6,2 mld. Kč ze státního rozpočtu, </a:t>
            </a:r>
          </a:p>
          <a:p>
            <a:r>
              <a:rPr lang="cs-CZ" dirty="0">
                <a:solidFill>
                  <a:srgbClr val="FF0000"/>
                </a:solidFill>
              </a:rPr>
              <a:t>Třetí soutěž (předběžně) - předpoklad financování z Národního plánu obnovy </a:t>
            </a:r>
            <a:r>
              <a:rPr lang="cs-CZ" dirty="0"/>
              <a:t>v rámci komponenty 5.2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340913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AA27AF-9FDF-4D0C-A077-A7516E488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446088"/>
            <a:ext cx="8242299" cy="492443"/>
          </a:xfrm>
        </p:spPr>
        <p:txBody>
          <a:bodyPr/>
          <a:lstStyle/>
          <a:p>
            <a:r>
              <a:rPr lang="en-US" sz="3200" b="1" dirty="0"/>
              <a:t>Program </a:t>
            </a:r>
            <a:r>
              <a:rPr lang="cs-CZ" sz="3200" b="1" dirty="0"/>
              <a:t>Národní centra kompetence (NCK)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3075258-AD86-4FD8-B5D2-7B0FE6BCC1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Druhá soutěž - povinnost zvolit 2 témata ze schválených: </a:t>
            </a:r>
          </a:p>
          <a:p>
            <a:pPr marL="457200" indent="-457200">
              <a:buAutoNum type="arabicParenR"/>
            </a:pPr>
            <a:r>
              <a:rPr lang="cs-CZ" dirty="0"/>
              <a:t>Biomedicína </a:t>
            </a:r>
          </a:p>
          <a:p>
            <a:pPr marL="457200" indent="-457200">
              <a:buAutoNum type="arabicParenR"/>
            </a:pPr>
            <a:r>
              <a:rPr lang="cs-CZ" dirty="0"/>
              <a:t>Biotechnologie, kvalifikovaná chemie a </a:t>
            </a:r>
            <a:r>
              <a:rPr lang="cs-CZ" dirty="0" err="1"/>
              <a:t>bioekonomika</a:t>
            </a:r>
            <a:r>
              <a:rPr lang="cs-CZ" dirty="0"/>
              <a:t> </a:t>
            </a:r>
          </a:p>
          <a:p>
            <a:pPr marL="457200" indent="-457200">
              <a:buAutoNum type="arabicParenR"/>
            </a:pPr>
            <a:r>
              <a:rPr lang="cs-CZ" dirty="0"/>
              <a:t>ČR v 21. století (změna klimatu a globalizace) </a:t>
            </a:r>
          </a:p>
          <a:p>
            <a:pPr marL="457200" indent="-457200">
              <a:buAutoNum type="arabicParenR"/>
            </a:pPr>
            <a:r>
              <a:rPr lang="cs-CZ" dirty="0"/>
              <a:t>Doprava a Smart City </a:t>
            </a:r>
          </a:p>
          <a:p>
            <a:pPr marL="457200" indent="-457200">
              <a:buAutoNum type="arabicParenR"/>
            </a:pPr>
            <a:r>
              <a:rPr lang="cs-CZ" dirty="0"/>
              <a:t>ICT v digitální éře (Al, virtuální realita, big data) </a:t>
            </a:r>
          </a:p>
          <a:p>
            <a:pPr marL="457200" indent="-457200">
              <a:buAutoNum type="arabicParenR"/>
            </a:pPr>
            <a:r>
              <a:rPr lang="cs-CZ" dirty="0"/>
              <a:t>Letecká a kosmická technika </a:t>
            </a:r>
          </a:p>
          <a:p>
            <a:pPr marL="457200" indent="-457200">
              <a:buAutoNum type="arabicParenR"/>
            </a:pPr>
            <a:r>
              <a:rPr lang="cs-CZ" dirty="0"/>
              <a:t>Moderní energetika </a:t>
            </a:r>
          </a:p>
          <a:p>
            <a:pPr marL="457200" indent="-457200">
              <a:buAutoNum type="arabicParenR"/>
            </a:pPr>
            <a:r>
              <a:rPr lang="cs-CZ" dirty="0"/>
              <a:t>Optika a optoelektronika</a:t>
            </a:r>
          </a:p>
          <a:p>
            <a:pPr marL="457200" indent="-457200">
              <a:buAutoNum type="arabicParenR"/>
            </a:pPr>
            <a:r>
              <a:rPr lang="cs-CZ" dirty="0"/>
              <a:t>Pokročilé materiály a nanotechnologie </a:t>
            </a:r>
          </a:p>
          <a:p>
            <a:pPr marL="457200" indent="-457200">
              <a:buAutoNum type="arabicParenR"/>
            </a:pPr>
            <a:r>
              <a:rPr lang="cs-CZ" dirty="0"/>
              <a:t>Robotika, informatika a kybernetika pro společnost 4.0 </a:t>
            </a:r>
          </a:p>
          <a:p>
            <a:pPr marL="457200" indent="-457200">
              <a:buAutoNum type="arabicParenR"/>
            </a:pPr>
            <a:r>
              <a:rPr lang="cs-CZ" dirty="0"/>
              <a:t>Společenské dopady technologických změn </a:t>
            </a:r>
          </a:p>
          <a:p>
            <a:pPr marL="457200" indent="-457200">
              <a:buAutoNum type="arabicParenR"/>
            </a:pPr>
            <a:r>
              <a:rPr lang="cs-CZ" dirty="0"/>
              <a:t>Strojírenství pro 21. století</a:t>
            </a:r>
          </a:p>
          <a:p>
            <a:pPr marL="540000" lvl="1">
              <a:spcAft>
                <a:spcPts val="600"/>
              </a:spcAft>
              <a:defRPr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2491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B2485D-9E9A-4AA4-A8AF-ADC7CAC5B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446088"/>
            <a:ext cx="8242299" cy="492443"/>
          </a:xfrm>
        </p:spPr>
        <p:txBody>
          <a:bodyPr/>
          <a:lstStyle/>
          <a:p>
            <a:r>
              <a:rPr lang="en-US" sz="3200" b="1" dirty="0"/>
              <a:t>Program </a:t>
            </a:r>
            <a:r>
              <a:rPr lang="cs-CZ" sz="3200" b="1" dirty="0"/>
              <a:t>Národní centra kompetence (NCK)</a:t>
            </a:r>
            <a:endParaRPr lang="cs-CZ" sz="3200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93BE9AB-AD1E-406E-96C6-FA2A9898BD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Druhá soutěž – otevřen příjem žádostí:</a:t>
            </a:r>
          </a:p>
          <a:p>
            <a:r>
              <a:rPr lang="cs-CZ" dirty="0"/>
              <a:t>Příjem žádostí: 16. 12. 2021 - </a:t>
            </a:r>
            <a:r>
              <a:rPr lang="cs-CZ" dirty="0">
                <a:solidFill>
                  <a:srgbClr val="FF0000"/>
                </a:solidFill>
              </a:rPr>
              <a:t>6. 4. 2022</a:t>
            </a:r>
          </a:p>
          <a:p>
            <a:r>
              <a:rPr lang="cs-CZ" dirty="0"/>
              <a:t>Vyhlášení výsledků: do 30.11.2022</a:t>
            </a:r>
          </a:p>
          <a:p>
            <a:r>
              <a:rPr lang="cs-CZ" dirty="0"/>
              <a:t>Zahájení realizace projektů: 01/2023</a:t>
            </a:r>
          </a:p>
          <a:p>
            <a:r>
              <a:rPr lang="cs-CZ" dirty="0"/>
              <a:t>Trvání v délce 48 – 72 měsíců  </a:t>
            </a:r>
          </a:p>
          <a:p>
            <a:r>
              <a:rPr lang="cs-CZ" dirty="0"/>
              <a:t>Podpora max. 80 % ze způsobilých nákladů (výše podpory na projekt není omezena max. částkou)</a:t>
            </a:r>
          </a:p>
          <a:p>
            <a:r>
              <a:rPr lang="cs-CZ" dirty="0"/>
              <a:t>Výzkumné organizace + podnik jen jako další účastník (min. 5 MSP)</a:t>
            </a:r>
          </a:p>
          <a:p>
            <a:r>
              <a:rPr lang="cs-CZ" dirty="0"/>
              <a:t>Náklady neinvestiční (osobní, subdodávky, ostatní přímé, nepřímé náklady)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3012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B2485D-9E9A-4AA4-A8AF-ADC7CAC5B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446088"/>
            <a:ext cx="8242299" cy="492443"/>
          </a:xfrm>
        </p:spPr>
        <p:txBody>
          <a:bodyPr/>
          <a:lstStyle/>
          <a:p>
            <a:r>
              <a:rPr lang="en-US" sz="3200" b="1" dirty="0"/>
              <a:t>Program </a:t>
            </a:r>
            <a:r>
              <a:rPr lang="cs-CZ" sz="3200" b="1" dirty="0"/>
              <a:t>Národní centra kompetence (NCK)</a:t>
            </a:r>
            <a:endParaRPr lang="cs-CZ" sz="3200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93BE9AB-AD1E-406E-96C6-FA2A9898BD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/>
              <a:t>Třetí soutěž – </a:t>
            </a:r>
            <a:r>
              <a:rPr lang="cs-CZ" dirty="0">
                <a:solidFill>
                  <a:srgbClr val="FF0000"/>
                </a:solidFill>
              </a:rPr>
              <a:t>předběžně</a:t>
            </a:r>
            <a:r>
              <a:rPr lang="cs-CZ" dirty="0"/>
              <a:t>:</a:t>
            </a:r>
          </a:p>
          <a:p>
            <a:pPr algn="just"/>
            <a:r>
              <a:rPr lang="cs-CZ" dirty="0"/>
              <a:t>V rámci NPO 5.2 - Investice: Podpora spolupráce v oblasti výzkumu a vývoje (v souladu s Národní RIS3 strategií).</a:t>
            </a:r>
          </a:p>
          <a:p>
            <a:pPr algn="just"/>
            <a:r>
              <a:rPr lang="cs-CZ" dirty="0"/>
              <a:t>Cílem podpořit projekty dlouhodobé spolupráce mezi výzkumnými organizacemi a podniky, zejména malými a středními.</a:t>
            </a:r>
          </a:p>
          <a:p>
            <a:pPr algn="just"/>
            <a:r>
              <a:rPr lang="cs-CZ" dirty="0"/>
              <a:t>Kvantitativním cílem navázat spolupráci 30 malých a středních podniků s veřejnou výzkumnou organizací v rámci čtyř nově vytvořených Národních center kompetence.</a:t>
            </a:r>
          </a:p>
          <a:p>
            <a:pPr algn="just"/>
            <a:r>
              <a:rPr lang="cs-CZ" dirty="0"/>
              <a:t>Celkový rozpočet na investici RRF nejméně 58 000 000 EUR. Financování z RRF do konce roku 2025.</a:t>
            </a:r>
          </a:p>
          <a:p>
            <a:pPr algn="just"/>
            <a:r>
              <a:rPr lang="cs-CZ" dirty="0"/>
              <a:t>Veřejná soutěž bude vyhlášena v roce 2022.</a:t>
            </a:r>
          </a:p>
        </p:txBody>
      </p:sp>
    </p:spTree>
    <p:extLst>
      <p:ext uri="{BB962C8B-B14F-4D97-AF65-F5344CB8AC3E}">
        <p14:creationId xmlns:p14="http://schemas.microsoft.com/office/powerpoint/2010/main" val="2412849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27030D2C-B8D0-4AF3-89ED-621A345C3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79" y="2796363"/>
            <a:ext cx="4887852" cy="275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12391" y="300024"/>
            <a:ext cx="8242300" cy="2031325"/>
          </a:xfrm>
        </p:spPr>
        <p:txBody>
          <a:bodyPr/>
          <a:lstStyle/>
          <a:p>
            <a:r>
              <a:rPr lang="cs-CZ" sz="4400" b="1" dirty="0"/>
              <a:t>Podpora digitální transformace </a:t>
            </a:r>
            <a:br>
              <a:rPr lang="cs-CZ" sz="4400" b="1" dirty="0"/>
            </a:br>
            <a:r>
              <a:rPr lang="cs-CZ" sz="4400" b="1" dirty="0"/>
              <a:t>a program DIGITÁLNÍ EVROPA</a:t>
            </a:r>
            <a:br>
              <a:rPr lang="cs-CZ" sz="4400" b="1" dirty="0"/>
            </a:br>
            <a:endParaRPr lang="cs-CZ" sz="4400" b="1" dirty="0"/>
          </a:p>
        </p:txBody>
      </p:sp>
    </p:spTree>
    <p:extLst>
      <p:ext uri="{BB962C8B-B14F-4D97-AF65-F5344CB8AC3E}">
        <p14:creationId xmlns:p14="http://schemas.microsoft.com/office/powerpoint/2010/main" val="890109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Obrázek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3156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300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444499" y="1000086"/>
            <a:ext cx="8242300" cy="4646268"/>
          </a:xfrm>
        </p:spPr>
        <p:txBody>
          <a:bodyPr>
            <a:normAutofit/>
          </a:bodyPr>
          <a:lstStyle/>
          <a:p>
            <a:pPr marL="0" indent="0" algn="just" fontAlgn="base">
              <a:buNone/>
            </a:pPr>
            <a:r>
              <a:rPr lang="cs-CZ" sz="1900" b="1" dirty="0"/>
              <a:t>Východiska a vazby</a:t>
            </a:r>
          </a:p>
          <a:p>
            <a:pPr marL="0" indent="0" algn="just" fontAlgn="base">
              <a:buNone/>
            </a:pPr>
            <a:endParaRPr lang="cs-CZ" sz="1900" dirty="0"/>
          </a:p>
          <a:p>
            <a:pPr algn="just" fontAlgn="base"/>
            <a:r>
              <a:rPr lang="cs-CZ" sz="1900" dirty="0">
                <a:hlinkClick r:id="rId3"/>
              </a:rPr>
              <a:t>Evropská strategie pro data</a:t>
            </a:r>
            <a:endParaRPr lang="en-US" sz="1900" dirty="0"/>
          </a:p>
          <a:p>
            <a:pPr algn="just" fontAlgn="base"/>
            <a:r>
              <a:rPr lang="cs-CZ" sz="1900" dirty="0">
                <a:hlinkClick r:id="rId4"/>
              </a:rPr>
              <a:t>Digitální dekáda EU 2030 (Digitální kompas)</a:t>
            </a:r>
            <a:endParaRPr lang="cs-CZ" sz="1900" dirty="0"/>
          </a:p>
          <a:p>
            <a:pPr algn="just" fontAlgn="base"/>
            <a:r>
              <a:rPr lang="cs-CZ" sz="1900" dirty="0">
                <a:hlinkClick r:id="rId5"/>
              </a:rPr>
              <a:t>Evropská průmyslová strategie</a:t>
            </a:r>
            <a:endParaRPr lang="en-US" sz="1900" dirty="0"/>
          </a:p>
          <a:p>
            <a:pPr algn="just" fontAlgn="base"/>
            <a:r>
              <a:rPr lang="cs-CZ" sz="1900" dirty="0">
                <a:hlinkClick r:id="rId6"/>
              </a:rPr>
              <a:t>Strategie kybernetické bezpečnosti EU pro digitální dekádu</a:t>
            </a:r>
            <a:endParaRPr lang="cs-CZ" sz="1900" dirty="0"/>
          </a:p>
          <a:p>
            <a:pPr algn="just" fontAlgn="base"/>
            <a:r>
              <a:rPr lang="cs-CZ" sz="1900" dirty="0">
                <a:hlinkClick r:id="rId7"/>
              </a:rPr>
              <a:t>Nařízení o zřízení Evropského průmyslového, technologického a výzkumného centra kompetencí pro kybernetickou bezpečnost a sítě národních koordinačních center</a:t>
            </a:r>
            <a:endParaRPr lang="cs-CZ" sz="1900" dirty="0"/>
          </a:p>
          <a:p>
            <a:pPr algn="just" fontAlgn="base"/>
            <a:r>
              <a:rPr lang="cs-CZ" sz="1900" dirty="0"/>
              <a:t>Koordinovaný plán AI 2021</a:t>
            </a:r>
          </a:p>
          <a:p>
            <a:pPr algn="just" fontAlgn="base"/>
            <a:r>
              <a:rPr lang="cs-CZ" sz="1900" dirty="0"/>
              <a:t>Iniciativy </a:t>
            </a:r>
            <a:r>
              <a:rPr lang="cs-CZ" sz="1900" dirty="0" err="1">
                <a:hlinkClick r:id="rId8"/>
              </a:rPr>
              <a:t>EuroHPC</a:t>
            </a:r>
            <a:r>
              <a:rPr lang="cs-CZ" sz="1900" dirty="0"/>
              <a:t>, </a:t>
            </a:r>
            <a:r>
              <a:rPr lang="cs-CZ" sz="1900" dirty="0" err="1">
                <a:hlinkClick r:id="rId9"/>
              </a:rPr>
              <a:t>EuroQCI</a:t>
            </a:r>
            <a:endParaRPr lang="cs-CZ" sz="1900" dirty="0"/>
          </a:p>
          <a:p>
            <a:pPr algn="just" fontAlgn="base"/>
            <a:r>
              <a:rPr lang="cs-CZ" sz="1900" dirty="0"/>
              <a:t>Legislativa EU (DSA, DGA, AI, </a:t>
            </a:r>
            <a:r>
              <a:rPr lang="cs-CZ" sz="1900" dirty="0" err="1"/>
              <a:t>DataAct</a:t>
            </a:r>
            <a:r>
              <a:rPr lang="cs-CZ" sz="1900" dirty="0"/>
              <a:t>, …)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-1"/>
            <a:ext cx="9144000" cy="122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8616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ázek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9880"/>
            <a:ext cx="9144000" cy="1257647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5205832" y="1738748"/>
            <a:ext cx="2987431" cy="84830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449580">
              <a:spcBef>
                <a:spcPts val="75"/>
              </a:spcBef>
            </a:pPr>
            <a:r>
              <a:rPr lang="cs-CZ" sz="1400" b="1" spc="-4">
                <a:solidFill>
                  <a:srgbClr val="3F4952"/>
                </a:solidFill>
                <a:latin typeface="Arial"/>
                <a:cs typeface="Arial"/>
              </a:rPr>
              <a:t>Zvládnutí hospodářských</a:t>
            </a:r>
          </a:p>
          <a:p>
            <a:pPr marL="9525" marR="449580">
              <a:spcBef>
                <a:spcPts val="75"/>
              </a:spcBef>
            </a:pPr>
            <a:r>
              <a:rPr lang="cs-CZ" sz="1400" b="1" spc="-4">
                <a:solidFill>
                  <a:srgbClr val="3F4952"/>
                </a:solidFill>
                <a:latin typeface="Arial"/>
                <a:cs typeface="Arial"/>
              </a:rPr>
              <a:t>a společenských výzev</a:t>
            </a:r>
          </a:p>
          <a:p>
            <a:pPr marL="9525" marR="449580">
              <a:spcBef>
                <a:spcPts val="75"/>
              </a:spcBef>
            </a:pPr>
            <a:r>
              <a:rPr lang="cs-CZ" sz="1400" b="1" spc="-4">
                <a:solidFill>
                  <a:srgbClr val="3F4952"/>
                </a:solidFill>
                <a:latin typeface="Arial"/>
                <a:cs typeface="Arial"/>
              </a:rPr>
              <a:t>v Evropě</a:t>
            </a:r>
          </a:p>
          <a:p>
            <a:pPr marL="9525" marR="449580">
              <a:spcBef>
                <a:spcPts val="75"/>
              </a:spcBef>
            </a:pPr>
            <a:r>
              <a:rPr lang="cs-CZ" sz="1000" spc="-4">
                <a:solidFill>
                  <a:srgbClr val="3F4952"/>
                </a:solidFill>
                <a:latin typeface="Arial"/>
                <a:cs typeface="Arial"/>
              </a:rPr>
              <a:t>Např. klima, zdraví, mobilita a veřejné služby.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14738" y="3079614"/>
            <a:ext cx="3171881" cy="76110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113824">
              <a:spcBef>
                <a:spcPts val="75"/>
              </a:spcBef>
            </a:pPr>
            <a:r>
              <a:rPr lang="cs-CZ" sz="1400" b="1" spc="-4">
                <a:solidFill>
                  <a:srgbClr val="3F4952"/>
                </a:solidFill>
                <a:latin typeface="Arial"/>
                <a:cs typeface="Arial"/>
              </a:rPr>
              <a:t>Zajistit široké rozšíření digitálních technologií ve všech regionech EU</a:t>
            </a:r>
            <a:endParaRPr lang="cs-CZ" sz="1000">
              <a:solidFill>
                <a:srgbClr val="3F4952"/>
              </a:solidFill>
              <a:latin typeface="Arial"/>
              <a:cs typeface="Arial"/>
            </a:endParaRPr>
          </a:p>
          <a:p>
            <a:pPr marL="9525" marR="113824" algn="just">
              <a:spcBef>
                <a:spcPts val="75"/>
              </a:spcBef>
            </a:pPr>
            <a:r>
              <a:rPr lang="cs-CZ" sz="1000">
                <a:solidFill>
                  <a:srgbClr val="3F4952"/>
                </a:solidFill>
                <a:latin typeface="Arial"/>
                <a:cs typeface="Arial"/>
              </a:rPr>
              <a:t>Při zavádění nejnovějších technologií nabízet občanům a podnikům nejlepší služby.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14741" y="4449321"/>
            <a:ext cx="2691763" cy="98937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lang="cs-CZ" sz="1400" b="1" spc="-4">
                <a:solidFill>
                  <a:srgbClr val="3F4952"/>
                </a:solidFill>
                <a:latin typeface="Arial"/>
                <a:cs typeface="Arial"/>
              </a:rPr>
              <a:t>Podpora MSP při získávání nejnovějších technologií </a:t>
            </a:r>
          </a:p>
          <a:p>
            <a:pPr marL="9525" marR="3810">
              <a:spcBef>
                <a:spcPts val="75"/>
              </a:spcBef>
            </a:pPr>
            <a:r>
              <a:rPr lang="cs-CZ" sz="1400" b="1" spc="-4">
                <a:solidFill>
                  <a:srgbClr val="3F4952"/>
                </a:solidFill>
                <a:latin typeface="Arial"/>
                <a:cs typeface="Arial"/>
              </a:rPr>
              <a:t>a dovedností a přístup k nim</a:t>
            </a:r>
          </a:p>
          <a:p>
            <a:pPr marL="9525" marR="3810">
              <a:spcBef>
                <a:spcPts val="75"/>
              </a:spcBef>
            </a:pPr>
            <a:r>
              <a:rPr lang="cs-CZ" sz="1000">
                <a:solidFill>
                  <a:srgbClr val="3F4952"/>
                </a:solidFill>
                <a:latin typeface="Arial"/>
                <a:cs typeface="Arial"/>
              </a:rPr>
              <a:t>Více než 400 000 volných pracovních míst v EU v těchto oblastech.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05168" y="1889088"/>
            <a:ext cx="581786" cy="60921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05168" y="4549861"/>
            <a:ext cx="581786" cy="65265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505168" y="3280486"/>
            <a:ext cx="581786" cy="53377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41248" y="1899804"/>
            <a:ext cx="573786" cy="56907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76683" y="4588724"/>
            <a:ext cx="538353" cy="574927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64110" y="3303907"/>
            <a:ext cx="538353" cy="573784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504272" y="1711587"/>
            <a:ext cx="2583097" cy="909544"/>
          </a:xfrm>
          <a:prstGeom prst="rect">
            <a:avLst/>
          </a:prstGeom>
        </p:spPr>
        <p:txBody>
          <a:bodyPr vert="horz" wrap="square" lIns="0" tIns="52388" rIns="0" bIns="0" rtlCol="0">
            <a:spAutoFit/>
          </a:bodyPr>
          <a:lstStyle/>
          <a:p>
            <a:pPr marL="9525">
              <a:spcBef>
                <a:spcPts val="413"/>
              </a:spcBef>
            </a:pPr>
            <a:r>
              <a:rPr lang="cs-CZ" sz="1400" b="1" spc="-4">
                <a:solidFill>
                  <a:srgbClr val="3F4952"/>
                </a:solidFill>
                <a:latin typeface="Arial"/>
                <a:cs typeface="Arial"/>
              </a:rPr>
              <a:t>Konkurovat na globální úrovni</a:t>
            </a:r>
            <a:endParaRPr sz="1400">
              <a:latin typeface="Arial"/>
              <a:cs typeface="Arial"/>
            </a:endParaRPr>
          </a:p>
          <a:p>
            <a:pPr marL="9525" marR="3810">
              <a:spcBef>
                <a:spcPts val="225"/>
              </a:spcBef>
            </a:pPr>
            <a:r>
              <a:rPr lang="cs-CZ" sz="1000">
                <a:solidFill>
                  <a:srgbClr val="3F4952"/>
                </a:solidFill>
                <a:latin typeface="Arial"/>
                <a:cs typeface="Arial"/>
              </a:rPr>
              <a:t>Ostatní regiony světa investují obrovské množství veřejného kapitálu do vyspělých technologií. Např. USA a Čína vynakládají jen na umělou inteligenci 10-20 miliard eur ročně.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03417" y="3087309"/>
            <a:ext cx="2523172" cy="927818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425768">
              <a:spcBef>
                <a:spcPts val="75"/>
              </a:spcBef>
            </a:pPr>
            <a:r>
              <a:rPr lang="cs-CZ" sz="1400" b="1" spc="-8">
                <a:solidFill>
                  <a:srgbClr val="3F4952"/>
                </a:solidFill>
                <a:latin typeface="Arial"/>
                <a:cs typeface="Arial"/>
              </a:rPr>
              <a:t>Dosažení vysoké úrovně společnými investicemi</a:t>
            </a:r>
            <a:endParaRPr sz="1400">
              <a:latin typeface="Arial"/>
              <a:cs typeface="Arial"/>
            </a:endParaRPr>
          </a:p>
          <a:p>
            <a:pPr marL="9525" marR="3810">
              <a:spcBef>
                <a:spcPts val="225"/>
              </a:spcBef>
            </a:pPr>
            <a:r>
              <a:rPr lang="cs-CZ" sz="1000">
                <a:solidFill>
                  <a:srgbClr val="3F4952"/>
                </a:solidFill>
                <a:latin typeface="Arial"/>
                <a:cs typeface="Arial"/>
              </a:rPr>
              <a:t>Vzhledem k velikosti potřebných investic, požadovanému rozsahu a souvisejícím rizikům potřebuje Evropa spojit své zdroje.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90700" y="4585876"/>
            <a:ext cx="2843557" cy="607218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lang="cs-CZ" sz="1400" b="1" spc="-4">
                <a:solidFill>
                  <a:srgbClr val="3F4952"/>
                </a:solidFill>
                <a:latin typeface="Arial"/>
                <a:cs typeface="Arial"/>
              </a:rPr>
              <a:t>Získání kontroly nad evropskými hodnotovými řetězci</a:t>
            </a:r>
            <a:r>
              <a:rPr lang="cs-CZ" sz="1000">
                <a:solidFill>
                  <a:srgbClr val="3F4952"/>
                </a:solidFill>
                <a:latin typeface="Arial"/>
                <a:cs typeface="Arial"/>
              </a:rPr>
              <a:t> </a:t>
            </a:r>
          </a:p>
          <a:p>
            <a:pPr marL="9525" marR="3810">
              <a:spcBef>
                <a:spcPts val="75"/>
              </a:spcBef>
            </a:pPr>
            <a:r>
              <a:rPr lang="cs-CZ" sz="1000">
                <a:solidFill>
                  <a:srgbClr val="3F4952"/>
                </a:solidFill>
                <a:latin typeface="Arial"/>
                <a:cs typeface="Arial"/>
              </a:rPr>
              <a:t>a </a:t>
            </a:r>
            <a:r>
              <a:rPr lang="cs-CZ" sz="1000" spc="-4">
                <a:solidFill>
                  <a:srgbClr val="3F4952"/>
                </a:solidFill>
                <a:latin typeface="Arial"/>
                <a:cs typeface="Arial"/>
              </a:rPr>
              <a:t>zajistit technologickou suverenitu Evropy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205878" y="877818"/>
            <a:ext cx="2966561" cy="3558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lang="cs-CZ" sz="2250" spc="-15">
                <a:latin typeface="Calibri Light"/>
                <a:cs typeface="Calibri Light"/>
              </a:rPr>
              <a:t>Shrnutí hlavních cílů</a:t>
            </a:r>
            <a:endParaRPr sz="2250">
              <a:latin typeface="Calibri Light"/>
              <a:cs typeface="Calibri Light"/>
            </a:endParaRPr>
          </a:p>
        </p:txBody>
      </p:sp>
      <p:sp>
        <p:nvSpPr>
          <p:cNvPr id="21" name="Vývojový diagram: postup 20"/>
          <p:cNvSpPr/>
          <p:nvPr/>
        </p:nvSpPr>
        <p:spPr>
          <a:xfrm rot="1553236">
            <a:off x="6403031" y="1059977"/>
            <a:ext cx="2648424" cy="562226"/>
          </a:xfrm>
          <a:prstGeom prst="flowChartProcess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i="1">
                <a:solidFill>
                  <a:schemeClr val="tx1"/>
                </a:solidFill>
              </a:rPr>
              <a:t>Otevřená strategická autonomie EU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200037" y="5767391"/>
            <a:ext cx="37710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>
                <a:hlinkClick r:id="rId10"/>
              </a:rPr>
              <a:t>Evropská Komise – informace k programu Digitální Evropa</a:t>
            </a:r>
            <a:endParaRPr lang="cs-CZ" sz="1200"/>
          </a:p>
        </p:txBody>
      </p:sp>
    </p:spTree>
    <p:extLst>
      <p:ext uri="{BB962C8B-B14F-4D97-AF65-F5344CB8AC3E}">
        <p14:creationId xmlns:p14="http://schemas.microsoft.com/office/powerpoint/2010/main" val="2958098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9BE903-8B85-4DAD-B5E4-82D03232D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/>
              <a:t>Program Digitální Evropa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F3556CE-3D7D-4114-8AC2-C59B69095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FF22-D0F9-654B-8B8C-E852886850E9}" type="slidenum">
              <a:rPr lang="fr-FR" smtClean="0"/>
              <a:t>18</a:t>
            </a:fld>
            <a:endParaRPr lang="fr-FR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67A10E1-C434-4530-B3F2-BC024A87E3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1086"/>
            <a:ext cx="9144000" cy="1154832"/>
          </a:xfrm>
          <a:prstGeom prst="rect">
            <a:avLst/>
          </a:prstGeom>
        </p:spPr>
      </p:pic>
      <p:sp>
        <p:nvSpPr>
          <p:cNvPr id="15" name="Zástupný symbol pro obsah 2">
            <a:extLst>
              <a:ext uri="{FF2B5EF4-FFF2-40B4-BE49-F238E27FC236}">
                <a16:creationId xmlns:a16="http://schemas.microsoft.com/office/drawing/2014/main" id="{DA8DA1DA-5E81-40B3-B3B3-5234E1A7C313}"/>
              </a:ext>
            </a:extLst>
          </p:cNvPr>
          <p:cNvSpPr txBox="1">
            <a:spLocks/>
          </p:cNvSpPr>
          <p:nvPr/>
        </p:nvSpPr>
        <p:spPr>
          <a:xfrm>
            <a:off x="142875" y="5010149"/>
            <a:ext cx="8858250" cy="975672"/>
          </a:xfrm>
          <a:prstGeom prst="rect">
            <a:avLst/>
          </a:prstGeom>
        </p:spPr>
        <p:txBody>
          <a:bodyPr vert="horz" lIns="0" tIns="360000" rIns="0" bIns="0" rtlCol="0">
            <a:normAutofit fontScale="85000" lnSpcReduction="10000"/>
          </a:bodyPr>
          <a:lstStyle>
            <a:lvl1pPr marL="360363" indent="-360363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20725" indent="-360363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73150" indent="-352425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435100" indent="-361950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95463" indent="-360363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/>
              <a:t>Stěžejní program EU pro rozsáhlou digitální transformaci a růst konkurenceschopnosti, zaměřený na nasazení nových technologií v praxi a posílení otevřené strategické autonomii EU v rámci tzv. evropské digitální dekády.</a:t>
            </a:r>
          </a:p>
        </p:txBody>
      </p:sp>
      <p:pic>
        <p:nvPicPr>
          <p:cNvPr id="14" name="Zástupný symbol pro obsah 13">
            <a:extLst>
              <a:ext uri="{FF2B5EF4-FFF2-40B4-BE49-F238E27FC236}">
                <a16:creationId xmlns:a16="http://schemas.microsoft.com/office/drawing/2014/main" id="{E10E83F3-F648-4443-AD23-FB4C633490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" y="1154832"/>
            <a:ext cx="7493207" cy="4065140"/>
          </a:xfr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1DB68F75-DF97-4A79-904D-24F9C654F72B}"/>
              </a:ext>
            </a:extLst>
          </p:cNvPr>
          <p:cNvSpPr txBox="1"/>
          <p:nvPr/>
        </p:nvSpPr>
        <p:spPr>
          <a:xfrm>
            <a:off x="4659824" y="645804"/>
            <a:ext cx="4484176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200">
                <a:hlinkClick r:id="rId7"/>
              </a:rPr>
              <a:t>https://digital-strategy.ec.europa.eu/en/activities/digital-programme</a:t>
            </a:r>
            <a:endParaRPr lang="cs-CZ" sz="1200"/>
          </a:p>
        </p:txBody>
      </p:sp>
      <p:sp>
        <p:nvSpPr>
          <p:cNvPr id="3" name="TextovéPole 2"/>
          <p:cNvSpPr txBox="1"/>
          <p:nvPr/>
        </p:nvSpPr>
        <p:spPr>
          <a:xfrm>
            <a:off x="7047347" y="2207494"/>
            <a:ext cx="1325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err="1"/>
              <a:t>EuroHPC</a:t>
            </a:r>
            <a:r>
              <a:rPr lang="cs-CZ" sz="1200"/>
              <a:t> JU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7047347" y="3213987"/>
            <a:ext cx="154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/>
              <a:t>Bezpečnostní operační centra - SOC</a:t>
            </a:r>
          </a:p>
        </p:txBody>
      </p:sp>
    </p:spTree>
    <p:extLst>
      <p:ext uri="{BB962C8B-B14F-4D97-AF65-F5344CB8AC3E}">
        <p14:creationId xmlns:p14="http://schemas.microsoft.com/office/powerpoint/2010/main" val="28528989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Obrázek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727" y="-26921"/>
            <a:ext cx="9160727" cy="114769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388687" y="1230058"/>
            <a:ext cx="4894881" cy="4070555"/>
            <a:chOff x="2872066" y="1671339"/>
            <a:chExt cx="5088915" cy="4231913"/>
          </a:xfrm>
        </p:grpSpPr>
        <p:sp>
          <p:nvSpPr>
            <p:cNvPr id="4" name="object 4"/>
            <p:cNvSpPr/>
            <p:nvPr/>
          </p:nvSpPr>
          <p:spPr>
            <a:xfrm>
              <a:off x="4753556" y="2119963"/>
              <a:ext cx="1901825" cy="2414905"/>
            </a:xfrm>
            <a:custGeom>
              <a:avLst/>
              <a:gdLst/>
              <a:ahLst/>
              <a:cxnLst/>
              <a:rect l="l" t="t" r="r" b="b"/>
              <a:pathLst>
                <a:path w="1901825" h="2414904">
                  <a:moveTo>
                    <a:pt x="0" y="0"/>
                  </a:moveTo>
                  <a:lnTo>
                    <a:pt x="0" y="1901228"/>
                  </a:lnTo>
                  <a:lnTo>
                    <a:pt x="1830692" y="2414308"/>
                  </a:lnTo>
                  <a:lnTo>
                    <a:pt x="1844042" y="2364042"/>
                  </a:lnTo>
                  <a:lnTo>
                    <a:pt x="1856003" y="2313468"/>
                  </a:lnTo>
                  <a:lnTo>
                    <a:pt x="1866572" y="2262614"/>
                  </a:lnTo>
                  <a:lnTo>
                    <a:pt x="1875743" y="2211509"/>
                  </a:lnTo>
                  <a:lnTo>
                    <a:pt x="1883514" y="2160182"/>
                  </a:lnTo>
                  <a:lnTo>
                    <a:pt x="1889881" y="2108662"/>
                  </a:lnTo>
                  <a:lnTo>
                    <a:pt x="1894839" y="2056978"/>
                  </a:lnTo>
                  <a:lnTo>
                    <a:pt x="1898386" y="2005158"/>
                  </a:lnTo>
                  <a:lnTo>
                    <a:pt x="1900517" y="1953232"/>
                  </a:lnTo>
                  <a:lnTo>
                    <a:pt x="1901228" y="1901228"/>
                  </a:lnTo>
                  <a:lnTo>
                    <a:pt x="1900626" y="1852909"/>
                  </a:lnTo>
                  <a:lnTo>
                    <a:pt x="1898829" y="1804886"/>
                  </a:lnTo>
                  <a:lnTo>
                    <a:pt x="1895852" y="1757174"/>
                  </a:lnTo>
                  <a:lnTo>
                    <a:pt x="1891709" y="1709788"/>
                  </a:lnTo>
                  <a:lnTo>
                    <a:pt x="1886414" y="1662741"/>
                  </a:lnTo>
                  <a:lnTo>
                    <a:pt x="1879982" y="1616047"/>
                  </a:lnTo>
                  <a:lnTo>
                    <a:pt x="1872427" y="1569722"/>
                  </a:lnTo>
                  <a:lnTo>
                    <a:pt x="1863762" y="1523778"/>
                  </a:lnTo>
                  <a:lnTo>
                    <a:pt x="1854003" y="1478231"/>
                  </a:lnTo>
                  <a:lnTo>
                    <a:pt x="1843163" y="1433094"/>
                  </a:lnTo>
                  <a:lnTo>
                    <a:pt x="1831256" y="1388383"/>
                  </a:lnTo>
                  <a:lnTo>
                    <a:pt x="1818298" y="1344110"/>
                  </a:lnTo>
                  <a:lnTo>
                    <a:pt x="1804302" y="1300291"/>
                  </a:lnTo>
                  <a:lnTo>
                    <a:pt x="1789283" y="1256939"/>
                  </a:lnTo>
                  <a:lnTo>
                    <a:pt x="1773254" y="1214070"/>
                  </a:lnTo>
                  <a:lnTo>
                    <a:pt x="1756230" y="1171696"/>
                  </a:lnTo>
                  <a:lnTo>
                    <a:pt x="1738225" y="1129833"/>
                  </a:lnTo>
                  <a:lnTo>
                    <a:pt x="1719254" y="1088495"/>
                  </a:lnTo>
                  <a:lnTo>
                    <a:pt x="1699331" y="1047695"/>
                  </a:lnTo>
                  <a:lnTo>
                    <a:pt x="1678470" y="1007449"/>
                  </a:lnTo>
                  <a:lnTo>
                    <a:pt x="1656685" y="967770"/>
                  </a:lnTo>
                  <a:lnTo>
                    <a:pt x="1633990" y="928673"/>
                  </a:lnTo>
                  <a:lnTo>
                    <a:pt x="1610400" y="890171"/>
                  </a:lnTo>
                  <a:lnTo>
                    <a:pt x="1585930" y="852280"/>
                  </a:lnTo>
                  <a:lnTo>
                    <a:pt x="1560592" y="815013"/>
                  </a:lnTo>
                  <a:lnTo>
                    <a:pt x="1534402" y="778385"/>
                  </a:lnTo>
                  <a:lnTo>
                    <a:pt x="1507374" y="742410"/>
                  </a:lnTo>
                  <a:lnTo>
                    <a:pt x="1479522" y="707102"/>
                  </a:lnTo>
                  <a:lnTo>
                    <a:pt x="1450860" y="672476"/>
                  </a:lnTo>
                  <a:lnTo>
                    <a:pt x="1421402" y="638545"/>
                  </a:lnTo>
                  <a:lnTo>
                    <a:pt x="1391164" y="605324"/>
                  </a:lnTo>
                  <a:lnTo>
                    <a:pt x="1360158" y="572827"/>
                  </a:lnTo>
                  <a:lnTo>
                    <a:pt x="1328400" y="541069"/>
                  </a:lnTo>
                  <a:lnTo>
                    <a:pt x="1295903" y="510063"/>
                  </a:lnTo>
                  <a:lnTo>
                    <a:pt x="1262682" y="479825"/>
                  </a:lnTo>
                  <a:lnTo>
                    <a:pt x="1228752" y="450367"/>
                  </a:lnTo>
                  <a:lnTo>
                    <a:pt x="1194125" y="421705"/>
                  </a:lnTo>
                  <a:lnTo>
                    <a:pt x="1158817" y="393853"/>
                  </a:lnTo>
                  <a:lnTo>
                    <a:pt x="1122842" y="366825"/>
                  </a:lnTo>
                  <a:lnTo>
                    <a:pt x="1086214" y="340635"/>
                  </a:lnTo>
                  <a:lnTo>
                    <a:pt x="1048947" y="315298"/>
                  </a:lnTo>
                  <a:lnTo>
                    <a:pt x="1011056" y="290827"/>
                  </a:lnTo>
                  <a:lnTo>
                    <a:pt x="972554" y="267237"/>
                  </a:lnTo>
                  <a:lnTo>
                    <a:pt x="933457" y="244542"/>
                  </a:lnTo>
                  <a:lnTo>
                    <a:pt x="893778" y="222757"/>
                  </a:lnTo>
                  <a:lnTo>
                    <a:pt x="853532" y="201896"/>
                  </a:lnTo>
                  <a:lnTo>
                    <a:pt x="812732" y="181973"/>
                  </a:lnTo>
                  <a:lnTo>
                    <a:pt x="771394" y="163002"/>
                  </a:lnTo>
                  <a:lnTo>
                    <a:pt x="729531" y="144997"/>
                  </a:lnTo>
                  <a:lnTo>
                    <a:pt x="687157" y="127973"/>
                  </a:lnTo>
                  <a:lnTo>
                    <a:pt x="644288" y="111945"/>
                  </a:lnTo>
                  <a:lnTo>
                    <a:pt x="600936" y="96925"/>
                  </a:lnTo>
                  <a:lnTo>
                    <a:pt x="557117" y="82929"/>
                  </a:lnTo>
                  <a:lnTo>
                    <a:pt x="512844" y="69971"/>
                  </a:lnTo>
                  <a:lnTo>
                    <a:pt x="468133" y="58065"/>
                  </a:lnTo>
                  <a:lnTo>
                    <a:pt x="422996" y="47225"/>
                  </a:lnTo>
                  <a:lnTo>
                    <a:pt x="377449" y="37465"/>
                  </a:lnTo>
                  <a:lnTo>
                    <a:pt x="331506" y="28801"/>
                  </a:lnTo>
                  <a:lnTo>
                    <a:pt x="285180" y="21245"/>
                  </a:lnTo>
                  <a:lnTo>
                    <a:pt x="238486" y="14813"/>
                  </a:lnTo>
                  <a:lnTo>
                    <a:pt x="191439" y="9518"/>
                  </a:lnTo>
                  <a:lnTo>
                    <a:pt x="144053" y="5375"/>
                  </a:lnTo>
                  <a:lnTo>
                    <a:pt x="96341" y="2398"/>
                  </a:lnTo>
                  <a:lnTo>
                    <a:pt x="48319" y="6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DB1A3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" name="object 5"/>
            <p:cNvSpPr/>
            <p:nvPr/>
          </p:nvSpPr>
          <p:spPr>
            <a:xfrm>
              <a:off x="4773472" y="2100198"/>
              <a:ext cx="1901825" cy="2414905"/>
            </a:xfrm>
            <a:custGeom>
              <a:avLst/>
              <a:gdLst/>
              <a:ahLst/>
              <a:cxnLst/>
              <a:rect l="l" t="t" r="r" b="b"/>
              <a:pathLst>
                <a:path w="1901825" h="2414904">
                  <a:moveTo>
                    <a:pt x="0" y="0"/>
                  </a:moveTo>
                  <a:lnTo>
                    <a:pt x="48319" y="602"/>
                  </a:lnTo>
                  <a:lnTo>
                    <a:pt x="96341" y="2398"/>
                  </a:lnTo>
                  <a:lnTo>
                    <a:pt x="144053" y="5375"/>
                  </a:lnTo>
                  <a:lnTo>
                    <a:pt x="191439" y="9518"/>
                  </a:lnTo>
                  <a:lnTo>
                    <a:pt x="238486" y="14813"/>
                  </a:lnTo>
                  <a:lnTo>
                    <a:pt x="285180" y="21245"/>
                  </a:lnTo>
                  <a:lnTo>
                    <a:pt x="331506" y="28801"/>
                  </a:lnTo>
                  <a:lnTo>
                    <a:pt x="377449" y="37465"/>
                  </a:lnTo>
                  <a:lnTo>
                    <a:pt x="422996" y="47225"/>
                  </a:lnTo>
                  <a:lnTo>
                    <a:pt x="468133" y="58065"/>
                  </a:lnTo>
                  <a:lnTo>
                    <a:pt x="512844" y="69971"/>
                  </a:lnTo>
                  <a:lnTo>
                    <a:pt x="557117" y="82929"/>
                  </a:lnTo>
                  <a:lnTo>
                    <a:pt x="600936" y="96925"/>
                  </a:lnTo>
                  <a:lnTo>
                    <a:pt x="644288" y="111945"/>
                  </a:lnTo>
                  <a:lnTo>
                    <a:pt x="687157" y="127973"/>
                  </a:lnTo>
                  <a:lnTo>
                    <a:pt x="729531" y="144997"/>
                  </a:lnTo>
                  <a:lnTo>
                    <a:pt x="771394" y="163002"/>
                  </a:lnTo>
                  <a:lnTo>
                    <a:pt x="812732" y="181973"/>
                  </a:lnTo>
                  <a:lnTo>
                    <a:pt x="853532" y="201896"/>
                  </a:lnTo>
                  <a:lnTo>
                    <a:pt x="893778" y="222757"/>
                  </a:lnTo>
                  <a:lnTo>
                    <a:pt x="933457" y="244542"/>
                  </a:lnTo>
                  <a:lnTo>
                    <a:pt x="972554" y="267237"/>
                  </a:lnTo>
                  <a:lnTo>
                    <a:pt x="1011056" y="290827"/>
                  </a:lnTo>
                  <a:lnTo>
                    <a:pt x="1048947" y="315298"/>
                  </a:lnTo>
                  <a:lnTo>
                    <a:pt x="1086214" y="340635"/>
                  </a:lnTo>
                  <a:lnTo>
                    <a:pt x="1122842" y="366825"/>
                  </a:lnTo>
                  <a:lnTo>
                    <a:pt x="1158817" y="393853"/>
                  </a:lnTo>
                  <a:lnTo>
                    <a:pt x="1194125" y="421705"/>
                  </a:lnTo>
                  <a:lnTo>
                    <a:pt x="1228752" y="450367"/>
                  </a:lnTo>
                  <a:lnTo>
                    <a:pt x="1262682" y="479825"/>
                  </a:lnTo>
                  <a:lnTo>
                    <a:pt x="1295903" y="510063"/>
                  </a:lnTo>
                  <a:lnTo>
                    <a:pt x="1328400" y="541069"/>
                  </a:lnTo>
                  <a:lnTo>
                    <a:pt x="1360158" y="572827"/>
                  </a:lnTo>
                  <a:lnTo>
                    <a:pt x="1391164" y="605324"/>
                  </a:lnTo>
                  <a:lnTo>
                    <a:pt x="1421402" y="638545"/>
                  </a:lnTo>
                  <a:lnTo>
                    <a:pt x="1450860" y="672476"/>
                  </a:lnTo>
                  <a:lnTo>
                    <a:pt x="1479522" y="707102"/>
                  </a:lnTo>
                  <a:lnTo>
                    <a:pt x="1507374" y="742410"/>
                  </a:lnTo>
                  <a:lnTo>
                    <a:pt x="1534402" y="778385"/>
                  </a:lnTo>
                  <a:lnTo>
                    <a:pt x="1560592" y="815013"/>
                  </a:lnTo>
                  <a:lnTo>
                    <a:pt x="1585930" y="852280"/>
                  </a:lnTo>
                  <a:lnTo>
                    <a:pt x="1610400" y="890171"/>
                  </a:lnTo>
                  <a:lnTo>
                    <a:pt x="1633990" y="928673"/>
                  </a:lnTo>
                  <a:lnTo>
                    <a:pt x="1656685" y="967770"/>
                  </a:lnTo>
                  <a:lnTo>
                    <a:pt x="1678470" y="1007449"/>
                  </a:lnTo>
                  <a:lnTo>
                    <a:pt x="1699331" y="1047695"/>
                  </a:lnTo>
                  <a:lnTo>
                    <a:pt x="1719254" y="1088495"/>
                  </a:lnTo>
                  <a:lnTo>
                    <a:pt x="1738225" y="1129833"/>
                  </a:lnTo>
                  <a:lnTo>
                    <a:pt x="1756230" y="1171696"/>
                  </a:lnTo>
                  <a:lnTo>
                    <a:pt x="1773254" y="1214070"/>
                  </a:lnTo>
                  <a:lnTo>
                    <a:pt x="1789283" y="1256939"/>
                  </a:lnTo>
                  <a:lnTo>
                    <a:pt x="1804302" y="1300291"/>
                  </a:lnTo>
                  <a:lnTo>
                    <a:pt x="1818298" y="1344110"/>
                  </a:lnTo>
                  <a:lnTo>
                    <a:pt x="1831256" y="1388383"/>
                  </a:lnTo>
                  <a:lnTo>
                    <a:pt x="1843163" y="1433094"/>
                  </a:lnTo>
                  <a:lnTo>
                    <a:pt x="1854003" y="1478231"/>
                  </a:lnTo>
                  <a:lnTo>
                    <a:pt x="1863762" y="1523778"/>
                  </a:lnTo>
                  <a:lnTo>
                    <a:pt x="1872427" y="1569722"/>
                  </a:lnTo>
                  <a:lnTo>
                    <a:pt x="1879982" y="1616047"/>
                  </a:lnTo>
                  <a:lnTo>
                    <a:pt x="1886414" y="1662741"/>
                  </a:lnTo>
                  <a:lnTo>
                    <a:pt x="1891709" y="1709788"/>
                  </a:lnTo>
                  <a:lnTo>
                    <a:pt x="1895852" y="1757174"/>
                  </a:lnTo>
                  <a:lnTo>
                    <a:pt x="1898829" y="1804886"/>
                  </a:lnTo>
                  <a:lnTo>
                    <a:pt x="1900626" y="1852909"/>
                  </a:lnTo>
                  <a:lnTo>
                    <a:pt x="1901228" y="1901228"/>
                  </a:lnTo>
                  <a:lnTo>
                    <a:pt x="1900517" y="1953232"/>
                  </a:lnTo>
                  <a:lnTo>
                    <a:pt x="1898386" y="2005158"/>
                  </a:lnTo>
                  <a:lnTo>
                    <a:pt x="1894839" y="2056978"/>
                  </a:lnTo>
                  <a:lnTo>
                    <a:pt x="1889881" y="2108662"/>
                  </a:lnTo>
                  <a:lnTo>
                    <a:pt x="1883514" y="2160182"/>
                  </a:lnTo>
                  <a:lnTo>
                    <a:pt x="1875743" y="2211509"/>
                  </a:lnTo>
                  <a:lnTo>
                    <a:pt x="1866572" y="2262614"/>
                  </a:lnTo>
                  <a:lnTo>
                    <a:pt x="1856003" y="2313468"/>
                  </a:lnTo>
                  <a:lnTo>
                    <a:pt x="1844042" y="2364042"/>
                  </a:lnTo>
                  <a:lnTo>
                    <a:pt x="1830692" y="2414308"/>
                  </a:lnTo>
                  <a:lnTo>
                    <a:pt x="0" y="1901228"/>
                  </a:lnTo>
                  <a:lnTo>
                    <a:pt x="0" y="0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" name="object 6"/>
            <p:cNvSpPr/>
            <p:nvPr/>
          </p:nvSpPr>
          <p:spPr>
            <a:xfrm>
              <a:off x="4015829" y="4001427"/>
              <a:ext cx="2588895" cy="1901825"/>
            </a:xfrm>
            <a:custGeom>
              <a:avLst/>
              <a:gdLst/>
              <a:ahLst/>
              <a:cxnLst/>
              <a:rect l="l" t="t" r="r" b="b"/>
              <a:pathLst>
                <a:path w="2588895" h="1901825">
                  <a:moveTo>
                    <a:pt x="757643" y="0"/>
                  </a:moveTo>
                  <a:lnTo>
                    <a:pt x="0" y="1743750"/>
                  </a:lnTo>
                  <a:lnTo>
                    <a:pt x="47937" y="1763803"/>
                  </a:lnTo>
                  <a:lnTo>
                    <a:pt x="96389" y="1782535"/>
                  </a:lnTo>
                  <a:lnTo>
                    <a:pt x="145330" y="1799934"/>
                  </a:lnTo>
                  <a:lnTo>
                    <a:pt x="194730" y="1815990"/>
                  </a:lnTo>
                  <a:lnTo>
                    <a:pt x="244563" y="1830691"/>
                  </a:lnTo>
                  <a:lnTo>
                    <a:pt x="291252" y="1843150"/>
                  </a:lnTo>
                  <a:lnTo>
                    <a:pt x="337977" y="1854380"/>
                  </a:lnTo>
                  <a:lnTo>
                    <a:pt x="384722" y="1864389"/>
                  </a:lnTo>
                  <a:lnTo>
                    <a:pt x="431468" y="1873188"/>
                  </a:lnTo>
                  <a:lnTo>
                    <a:pt x="478199" y="1880786"/>
                  </a:lnTo>
                  <a:lnTo>
                    <a:pt x="524896" y="1887193"/>
                  </a:lnTo>
                  <a:lnTo>
                    <a:pt x="571542" y="1892420"/>
                  </a:lnTo>
                  <a:lnTo>
                    <a:pt x="618119" y="1896475"/>
                  </a:lnTo>
                  <a:lnTo>
                    <a:pt x="664610" y="1899369"/>
                  </a:lnTo>
                  <a:lnTo>
                    <a:pt x="710997" y="1901112"/>
                  </a:lnTo>
                  <a:lnTo>
                    <a:pt x="757263" y="1901714"/>
                  </a:lnTo>
                  <a:lnTo>
                    <a:pt x="803390" y="1901184"/>
                  </a:lnTo>
                  <a:lnTo>
                    <a:pt x="849361" y="1899532"/>
                  </a:lnTo>
                  <a:lnTo>
                    <a:pt x="895158" y="1896769"/>
                  </a:lnTo>
                  <a:lnTo>
                    <a:pt x="940763" y="1892904"/>
                  </a:lnTo>
                  <a:lnTo>
                    <a:pt x="986158" y="1887947"/>
                  </a:lnTo>
                  <a:lnTo>
                    <a:pt x="1031327" y="1881908"/>
                  </a:lnTo>
                  <a:lnTo>
                    <a:pt x="1076252" y="1874796"/>
                  </a:lnTo>
                  <a:lnTo>
                    <a:pt x="1120915" y="1866622"/>
                  </a:lnTo>
                  <a:lnTo>
                    <a:pt x="1165298" y="1857396"/>
                  </a:lnTo>
                  <a:lnTo>
                    <a:pt x="1209384" y="1847127"/>
                  </a:lnTo>
                  <a:lnTo>
                    <a:pt x="1253156" y="1835826"/>
                  </a:lnTo>
                  <a:lnTo>
                    <a:pt x="1296595" y="1823501"/>
                  </a:lnTo>
                  <a:lnTo>
                    <a:pt x="1339685" y="1810164"/>
                  </a:lnTo>
                  <a:lnTo>
                    <a:pt x="1382407" y="1795823"/>
                  </a:lnTo>
                  <a:lnTo>
                    <a:pt x="1424744" y="1780490"/>
                  </a:lnTo>
                  <a:lnTo>
                    <a:pt x="1466679" y="1764173"/>
                  </a:lnTo>
                  <a:lnTo>
                    <a:pt x="1508194" y="1746882"/>
                  </a:lnTo>
                  <a:lnTo>
                    <a:pt x="1549271" y="1728628"/>
                  </a:lnTo>
                  <a:lnTo>
                    <a:pt x="1589893" y="1709421"/>
                  </a:lnTo>
                  <a:lnTo>
                    <a:pt x="1630042" y="1689269"/>
                  </a:lnTo>
                  <a:lnTo>
                    <a:pt x="1669701" y="1668184"/>
                  </a:lnTo>
                  <a:lnTo>
                    <a:pt x="1708852" y="1646174"/>
                  </a:lnTo>
                  <a:lnTo>
                    <a:pt x="1747477" y="1623250"/>
                  </a:lnTo>
                  <a:lnTo>
                    <a:pt x="1785559" y="1599422"/>
                  </a:lnTo>
                  <a:lnTo>
                    <a:pt x="1823081" y="1574700"/>
                  </a:lnTo>
                  <a:lnTo>
                    <a:pt x="1860024" y="1549093"/>
                  </a:lnTo>
                  <a:lnTo>
                    <a:pt x="1896372" y="1522612"/>
                  </a:lnTo>
                  <a:lnTo>
                    <a:pt x="1932106" y="1495265"/>
                  </a:lnTo>
                  <a:lnTo>
                    <a:pt x="1967209" y="1467064"/>
                  </a:lnTo>
                  <a:lnTo>
                    <a:pt x="2001664" y="1438017"/>
                  </a:lnTo>
                  <a:lnTo>
                    <a:pt x="2035453" y="1408136"/>
                  </a:lnTo>
                  <a:lnTo>
                    <a:pt x="2068558" y="1377429"/>
                  </a:lnTo>
                  <a:lnTo>
                    <a:pt x="2100962" y="1345907"/>
                  </a:lnTo>
                  <a:lnTo>
                    <a:pt x="2132647" y="1313579"/>
                  </a:lnTo>
                  <a:lnTo>
                    <a:pt x="2163595" y="1280456"/>
                  </a:lnTo>
                  <a:lnTo>
                    <a:pt x="2193790" y="1246547"/>
                  </a:lnTo>
                  <a:lnTo>
                    <a:pt x="2223213" y="1211862"/>
                  </a:lnTo>
                  <a:lnTo>
                    <a:pt x="2251847" y="1176411"/>
                  </a:lnTo>
                  <a:lnTo>
                    <a:pt x="2279674" y="1140204"/>
                  </a:lnTo>
                  <a:lnTo>
                    <a:pt x="2306678" y="1103251"/>
                  </a:lnTo>
                  <a:lnTo>
                    <a:pt x="2332839" y="1065561"/>
                  </a:lnTo>
                  <a:lnTo>
                    <a:pt x="2358141" y="1027145"/>
                  </a:lnTo>
                  <a:lnTo>
                    <a:pt x="2382566" y="988012"/>
                  </a:lnTo>
                  <a:lnTo>
                    <a:pt x="2406096" y="948172"/>
                  </a:lnTo>
                  <a:lnTo>
                    <a:pt x="2428715" y="907636"/>
                  </a:lnTo>
                  <a:lnTo>
                    <a:pt x="2450403" y="866413"/>
                  </a:lnTo>
                  <a:lnTo>
                    <a:pt x="2471145" y="824512"/>
                  </a:lnTo>
                  <a:lnTo>
                    <a:pt x="2490921" y="781944"/>
                  </a:lnTo>
                  <a:lnTo>
                    <a:pt x="2509716" y="738719"/>
                  </a:lnTo>
                  <a:lnTo>
                    <a:pt x="2527510" y="694847"/>
                  </a:lnTo>
                  <a:lnTo>
                    <a:pt x="2544287" y="650337"/>
                  </a:lnTo>
                  <a:lnTo>
                    <a:pt x="2560028" y="605199"/>
                  </a:lnTo>
                  <a:lnTo>
                    <a:pt x="2574717" y="559443"/>
                  </a:lnTo>
                  <a:lnTo>
                    <a:pt x="2588336" y="513080"/>
                  </a:lnTo>
                  <a:lnTo>
                    <a:pt x="757643" y="0"/>
                  </a:lnTo>
                  <a:close/>
                </a:path>
              </a:pathLst>
            </a:custGeom>
            <a:solidFill>
              <a:srgbClr val="F2A2C3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7" name="object 7"/>
            <p:cNvSpPr/>
            <p:nvPr/>
          </p:nvSpPr>
          <p:spPr>
            <a:xfrm>
              <a:off x="4015829" y="4001427"/>
              <a:ext cx="2588895" cy="1901825"/>
            </a:xfrm>
            <a:custGeom>
              <a:avLst/>
              <a:gdLst/>
              <a:ahLst/>
              <a:cxnLst/>
              <a:rect l="l" t="t" r="r" b="b"/>
              <a:pathLst>
                <a:path w="2588895" h="1901825">
                  <a:moveTo>
                    <a:pt x="2588336" y="513080"/>
                  </a:moveTo>
                  <a:lnTo>
                    <a:pt x="2574717" y="559443"/>
                  </a:lnTo>
                  <a:lnTo>
                    <a:pt x="2560028" y="605199"/>
                  </a:lnTo>
                  <a:lnTo>
                    <a:pt x="2544287" y="650337"/>
                  </a:lnTo>
                  <a:lnTo>
                    <a:pt x="2527510" y="694847"/>
                  </a:lnTo>
                  <a:lnTo>
                    <a:pt x="2509716" y="738719"/>
                  </a:lnTo>
                  <a:lnTo>
                    <a:pt x="2490921" y="781944"/>
                  </a:lnTo>
                  <a:lnTo>
                    <a:pt x="2471145" y="824512"/>
                  </a:lnTo>
                  <a:lnTo>
                    <a:pt x="2450403" y="866413"/>
                  </a:lnTo>
                  <a:lnTo>
                    <a:pt x="2428715" y="907636"/>
                  </a:lnTo>
                  <a:lnTo>
                    <a:pt x="2406096" y="948172"/>
                  </a:lnTo>
                  <a:lnTo>
                    <a:pt x="2382566" y="988012"/>
                  </a:lnTo>
                  <a:lnTo>
                    <a:pt x="2358141" y="1027145"/>
                  </a:lnTo>
                  <a:lnTo>
                    <a:pt x="2332839" y="1065561"/>
                  </a:lnTo>
                  <a:lnTo>
                    <a:pt x="2306678" y="1103251"/>
                  </a:lnTo>
                  <a:lnTo>
                    <a:pt x="2279674" y="1140204"/>
                  </a:lnTo>
                  <a:lnTo>
                    <a:pt x="2251847" y="1176411"/>
                  </a:lnTo>
                  <a:lnTo>
                    <a:pt x="2223213" y="1211862"/>
                  </a:lnTo>
                  <a:lnTo>
                    <a:pt x="2193790" y="1246547"/>
                  </a:lnTo>
                  <a:lnTo>
                    <a:pt x="2163595" y="1280456"/>
                  </a:lnTo>
                  <a:lnTo>
                    <a:pt x="2132647" y="1313579"/>
                  </a:lnTo>
                  <a:lnTo>
                    <a:pt x="2100962" y="1345907"/>
                  </a:lnTo>
                  <a:lnTo>
                    <a:pt x="2068558" y="1377429"/>
                  </a:lnTo>
                  <a:lnTo>
                    <a:pt x="2035453" y="1408136"/>
                  </a:lnTo>
                  <a:lnTo>
                    <a:pt x="2001664" y="1438017"/>
                  </a:lnTo>
                  <a:lnTo>
                    <a:pt x="1967209" y="1467064"/>
                  </a:lnTo>
                  <a:lnTo>
                    <a:pt x="1932106" y="1495265"/>
                  </a:lnTo>
                  <a:lnTo>
                    <a:pt x="1896372" y="1522612"/>
                  </a:lnTo>
                  <a:lnTo>
                    <a:pt x="1860024" y="1549093"/>
                  </a:lnTo>
                  <a:lnTo>
                    <a:pt x="1823081" y="1574700"/>
                  </a:lnTo>
                  <a:lnTo>
                    <a:pt x="1785559" y="1599422"/>
                  </a:lnTo>
                  <a:lnTo>
                    <a:pt x="1747477" y="1623250"/>
                  </a:lnTo>
                  <a:lnTo>
                    <a:pt x="1708852" y="1646174"/>
                  </a:lnTo>
                  <a:lnTo>
                    <a:pt x="1669701" y="1668184"/>
                  </a:lnTo>
                  <a:lnTo>
                    <a:pt x="1630042" y="1689269"/>
                  </a:lnTo>
                  <a:lnTo>
                    <a:pt x="1589893" y="1709421"/>
                  </a:lnTo>
                  <a:lnTo>
                    <a:pt x="1549271" y="1728628"/>
                  </a:lnTo>
                  <a:lnTo>
                    <a:pt x="1508194" y="1746882"/>
                  </a:lnTo>
                  <a:lnTo>
                    <a:pt x="1466679" y="1764173"/>
                  </a:lnTo>
                  <a:lnTo>
                    <a:pt x="1424744" y="1780490"/>
                  </a:lnTo>
                  <a:lnTo>
                    <a:pt x="1382407" y="1795823"/>
                  </a:lnTo>
                  <a:lnTo>
                    <a:pt x="1339685" y="1810164"/>
                  </a:lnTo>
                  <a:lnTo>
                    <a:pt x="1296595" y="1823501"/>
                  </a:lnTo>
                  <a:lnTo>
                    <a:pt x="1253156" y="1835826"/>
                  </a:lnTo>
                  <a:lnTo>
                    <a:pt x="1209384" y="1847127"/>
                  </a:lnTo>
                  <a:lnTo>
                    <a:pt x="1165298" y="1857396"/>
                  </a:lnTo>
                  <a:lnTo>
                    <a:pt x="1120915" y="1866622"/>
                  </a:lnTo>
                  <a:lnTo>
                    <a:pt x="1076252" y="1874796"/>
                  </a:lnTo>
                  <a:lnTo>
                    <a:pt x="1031327" y="1881908"/>
                  </a:lnTo>
                  <a:lnTo>
                    <a:pt x="986158" y="1887947"/>
                  </a:lnTo>
                  <a:lnTo>
                    <a:pt x="940763" y="1892904"/>
                  </a:lnTo>
                  <a:lnTo>
                    <a:pt x="895158" y="1896769"/>
                  </a:lnTo>
                  <a:lnTo>
                    <a:pt x="849361" y="1899532"/>
                  </a:lnTo>
                  <a:lnTo>
                    <a:pt x="803390" y="1901184"/>
                  </a:lnTo>
                  <a:lnTo>
                    <a:pt x="757263" y="1901714"/>
                  </a:lnTo>
                  <a:lnTo>
                    <a:pt x="710997" y="1901112"/>
                  </a:lnTo>
                  <a:lnTo>
                    <a:pt x="664610" y="1899369"/>
                  </a:lnTo>
                  <a:lnTo>
                    <a:pt x="618119" y="1896475"/>
                  </a:lnTo>
                  <a:lnTo>
                    <a:pt x="571542" y="1892420"/>
                  </a:lnTo>
                  <a:lnTo>
                    <a:pt x="524896" y="1887193"/>
                  </a:lnTo>
                  <a:lnTo>
                    <a:pt x="478199" y="1880786"/>
                  </a:lnTo>
                  <a:lnTo>
                    <a:pt x="431468" y="1873188"/>
                  </a:lnTo>
                  <a:lnTo>
                    <a:pt x="384722" y="1864389"/>
                  </a:lnTo>
                  <a:lnTo>
                    <a:pt x="337977" y="1854380"/>
                  </a:lnTo>
                  <a:lnTo>
                    <a:pt x="291252" y="1843150"/>
                  </a:lnTo>
                  <a:lnTo>
                    <a:pt x="244563" y="1830691"/>
                  </a:lnTo>
                  <a:lnTo>
                    <a:pt x="194730" y="1815990"/>
                  </a:lnTo>
                  <a:lnTo>
                    <a:pt x="145330" y="1799934"/>
                  </a:lnTo>
                  <a:lnTo>
                    <a:pt x="96389" y="1782535"/>
                  </a:lnTo>
                  <a:lnTo>
                    <a:pt x="47937" y="1763803"/>
                  </a:lnTo>
                  <a:lnTo>
                    <a:pt x="0" y="1743750"/>
                  </a:lnTo>
                  <a:lnTo>
                    <a:pt x="757643" y="0"/>
                  </a:lnTo>
                  <a:lnTo>
                    <a:pt x="2588336" y="513080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8" name="object 8"/>
            <p:cNvSpPr/>
            <p:nvPr/>
          </p:nvSpPr>
          <p:spPr>
            <a:xfrm>
              <a:off x="2872066" y="3613734"/>
              <a:ext cx="1901825" cy="2131695"/>
            </a:xfrm>
            <a:custGeom>
              <a:avLst/>
              <a:gdLst/>
              <a:ahLst/>
              <a:cxnLst/>
              <a:rect l="l" t="t" r="r" b="b"/>
              <a:pathLst>
                <a:path w="1901825" h="2131695">
                  <a:moveTo>
                    <a:pt x="40132" y="0"/>
                  </a:moveTo>
                  <a:lnTo>
                    <a:pt x="30746" y="48127"/>
                  </a:lnTo>
                  <a:lnTo>
                    <a:pt x="22628" y="96251"/>
                  </a:lnTo>
                  <a:lnTo>
                    <a:pt x="15769" y="144351"/>
                  </a:lnTo>
                  <a:lnTo>
                    <a:pt x="10159" y="192408"/>
                  </a:lnTo>
                  <a:lnTo>
                    <a:pt x="5787" y="240404"/>
                  </a:lnTo>
                  <a:lnTo>
                    <a:pt x="2643" y="288317"/>
                  </a:lnTo>
                  <a:lnTo>
                    <a:pt x="717" y="336130"/>
                  </a:lnTo>
                  <a:lnTo>
                    <a:pt x="0" y="383822"/>
                  </a:lnTo>
                  <a:lnTo>
                    <a:pt x="480" y="431374"/>
                  </a:lnTo>
                  <a:lnTo>
                    <a:pt x="2149" y="478767"/>
                  </a:lnTo>
                  <a:lnTo>
                    <a:pt x="4996" y="525980"/>
                  </a:lnTo>
                  <a:lnTo>
                    <a:pt x="9010" y="572996"/>
                  </a:lnTo>
                  <a:lnTo>
                    <a:pt x="14183" y="619794"/>
                  </a:lnTo>
                  <a:lnTo>
                    <a:pt x="20504" y="666355"/>
                  </a:lnTo>
                  <a:lnTo>
                    <a:pt x="27962" y="712659"/>
                  </a:lnTo>
                  <a:lnTo>
                    <a:pt x="36548" y="758688"/>
                  </a:lnTo>
                  <a:lnTo>
                    <a:pt x="46251" y="804421"/>
                  </a:lnTo>
                  <a:lnTo>
                    <a:pt x="57063" y="849839"/>
                  </a:lnTo>
                  <a:lnTo>
                    <a:pt x="68971" y="894923"/>
                  </a:lnTo>
                  <a:lnTo>
                    <a:pt x="81968" y="939654"/>
                  </a:lnTo>
                  <a:lnTo>
                    <a:pt x="96041" y="984011"/>
                  </a:lnTo>
                  <a:lnTo>
                    <a:pt x="111182" y="1027976"/>
                  </a:lnTo>
                  <a:lnTo>
                    <a:pt x="127381" y="1071528"/>
                  </a:lnTo>
                  <a:lnTo>
                    <a:pt x="144626" y="1114650"/>
                  </a:lnTo>
                  <a:lnTo>
                    <a:pt x="162909" y="1157321"/>
                  </a:lnTo>
                  <a:lnTo>
                    <a:pt x="182219" y="1199521"/>
                  </a:lnTo>
                  <a:lnTo>
                    <a:pt x="202545" y="1241232"/>
                  </a:lnTo>
                  <a:lnTo>
                    <a:pt x="223879" y="1282433"/>
                  </a:lnTo>
                  <a:lnTo>
                    <a:pt x="246210" y="1323106"/>
                  </a:lnTo>
                  <a:lnTo>
                    <a:pt x="269528" y="1363231"/>
                  </a:lnTo>
                  <a:lnTo>
                    <a:pt x="293822" y="1402789"/>
                  </a:lnTo>
                  <a:lnTo>
                    <a:pt x="319083" y="1441760"/>
                  </a:lnTo>
                  <a:lnTo>
                    <a:pt x="345301" y="1480125"/>
                  </a:lnTo>
                  <a:lnTo>
                    <a:pt x="372466" y="1517864"/>
                  </a:lnTo>
                  <a:lnTo>
                    <a:pt x="400567" y="1554958"/>
                  </a:lnTo>
                  <a:lnTo>
                    <a:pt x="429594" y="1591387"/>
                  </a:lnTo>
                  <a:lnTo>
                    <a:pt x="459539" y="1627132"/>
                  </a:lnTo>
                  <a:lnTo>
                    <a:pt x="490389" y="1662174"/>
                  </a:lnTo>
                  <a:lnTo>
                    <a:pt x="522136" y="1696494"/>
                  </a:lnTo>
                  <a:lnTo>
                    <a:pt x="554769" y="1730071"/>
                  </a:lnTo>
                  <a:lnTo>
                    <a:pt x="588278" y="1762886"/>
                  </a:lnTo>
                  <a:lnTo>
                    <a:pt x="622653" y="1794920"/>
                  </a:lnTo>
                  <a:lnTo>
                    <a:pt x="657885" y="1826154"/>
                  </a:lnTo>
                  <a:lnTo>
                    <a:pt x="693962" y="1856567"/>
                  </a:lnTo>
                  <a:lnTo>
                    <a:pt x="730876" y="1886142"/>
                  </a:lnTo>
                  <a:lnTo>
                    <a:pt x="768615" y="1914857"/>
                  </a:lnTo>
                  <a:lnTo>
                    <a:pt x="807170" y="1942694"/>
                  </a:lnTo>
                  <a:lnTo>
                    <a:pt x="846531" y="1969634"/>
                  </a:lnTo>
                  <a:lnTo>
                    <a:pt x="886688" y="1995656"/>
                  </a:lnTo>
                  <a:lnTo>
                    <a:pt x="927630" y="2020742"/>
                  </a:lnTo>
                  <a:lnTo>
                    <a:pt x="969348" y="2044872"/>
                  </a:lnTo>
                  <a:lnTo>
                    <a:pt x="1011832" y="2068026"/>
                  </a:lnTo>
                  <a:lnTo>
                    <a:pt x="1055071" y="2090186"/>
                  </a:lnTo>
                  <a:lnTo>
                    <a:pt x="1099055" y="2111331"/>
                  </a:lnTo>
                  <a:lnTo>
                    <a:pt x="1143775" y="2131443"/>
                  </a:lnTo>
                  <a:lnTo>
                    <a:pt x="1901406" y="387692"/>
                  </a:lnTo>
                  <a:lnTo>
                    <a:pt x="40132" y="0"/>
                  </a:lnTo>
                  <a:close/>
                </a:path>
              </a:pathLst>
            </a:custGeom>
            <a:solidFill>
              <a:srgbClr val="A52C85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9" name="object 9"/>
            <p:cNvSpPr/>
            <p:nvPr/>
          </p:nvSpPr>
          <p:spPr>
            <a:xfrm>
              <a:off x="2872066" y="3613734"/>
              <a:ext cx="1901825" cy="2131695"/>
            </a:xfrm>
            <a:custGeom>
              <a:avLst/>
              <a:gdLst/>
              <a:ahLst/>
              <a:cxnLst/>
              <a:rect l="l" t="t" r="r" b="b"/>
              <a:pathLst>
                <a:path w="1901825" h="2131695">
                  <a:moveTo>
                    <a:pt x="1143775" y="2131443"/>
                  </a:moveTo>
                  <a:lnTo>
                    <a:pt x="1099055" y="2111331"/>
                  </a:lnTo>
                  <a:lnTo>
                    <a:pt x="1055071" y="2090186"/>
                  </a:lnTo>
                  <a:lnTo>
                    <a:pt x="1011832" y="2068026"/>
                  </a:lnTo>
                  <a:lnTo>
                    <a:pt x="969348" y="2044872"/>
                  </a:lnTo>
                  <a:lnTo>
                    <a:pt x="927630" y="2020742"/>
                  </a:lnTo>
                  <a:lnTo>
                    <a:pt x="886688" y="1995656"/>
                  </a:lnTo>
                  <a:lnTo>
                    <a:pt x="846531" y="1969634"/>
                  </a:lnTo>
                  <a:lnTo>
                    <a:pt x="807170" y="1942694"/>
                  </a:lnTo>
                  <a:lnTo>
                    <a:pt x="768615" y="1914857"/>
                  </a:lnTo>
                  <a:lnTo>
                    <a:pt x="730876" y="1886142"/>
                  </a:lnTo>
                  <a:lnTo>
                    <a:pt x="693962" y="1856567"/>
                  </a:lnTo>
                  <a:lnTo>
                    <a:pt x="657885" y="1826154"/>
                  </a:lnTo>
                  <a:lnTo>
                    <a:pt x="622653" y="1794920"/>
                  </a:lnTo>
                  <a:lnTo>
                    <a:pt x="588278" y="1762886"/>
                  </a:lnTo>
                  <a:lnTo>
                    <a:pt x="554769" y="1730071"/>
                  </a:lnTo>
                  <a:lnTo>
                    <a:pt x="522136" y="1696494"/>
                  </a:lnTo>
                  <a:lnTo>
                    <a:pt x="490389" y="1662174"/>
                  </a:lnTo>
                  <a:lnTo>
                    <a:pt x="459539" y="1627132"/>
                  </a:lnTo>
                  <a:lnTo>
                    <a:pt x="429594" y="1591387"/>
                  </a:lnTo>
                  <a:lnTo>
                    <a:pt x="400567" y="1554958"/>
                  </a:lnTo>
                  <a:lnTo>
                    <a:pt x="372466" y="1517864"/>
                  </a:lnTo>
                  <a:lnTo>
                    <a:pt x="345301" y="1480125"/>
                  </a:lnTo>
                  <a:lnTo>
                    <a:pt x="319083" y="1441760"/>
                  </a:lnTo>
                  <a:lnTo>
                    <a:pt x="293822" y="1402789"/>
                  </a:lnTo>
                  <a:lnTo>
                    <a:pt x="269528" y="1363231"/>
                  </a:lnTo>
                  <a:lnTo>
                    <a:pt x="246210" y="1323106"/>
                  </a:lnTo>
                  <a:lnTo>
                    <a:pt x="223879" y="1282433"/>
                  </a:lnTo>
                  <a:lnTo>
                    <a:pt x="202545" y="1241232"/>
                  </a:lnTo>
                  <a:lnTo>
                    <a:pt x="182219" y="1199521"/>
                  </a:lnTo>
                  <a:lnTo>
                    <a:pt x="162909" y="1157321"/>
                  </a:lnTo>
                  <a:lnTo>
                    <a:pt x="144626" y="1114650"/>
                  </a:lnTo>
                  <a:lnTo>
                    <a:pt x="127381" y="1071528"/>
                  </a:lnTo>
                  <a:lnTo>
                    <a:pt x="111182" y="1027976"/>
                  </a:lnTo>
                  <a:lnTo>
                    <a:pt x="96041" y="984011"/>
                  </a:lnTo>
                  <a:lnTo>
                    <a:pt x="81968" y="939654"/>
                  </a:lnTo>
                  <a:lnTo>
                    <a:pt x="68971" y="894923"/>
                  </a:lnTo>
                  <a:lnTo>
                    <a:pt x="57063" y="849839"/>
                  </a:lnTo>
                  <a:lnTo>
                    <a:pt x="46251" y="804421"/>
                  </a:lnTo>
                  <a:lnTo>
                    <a:pt x="36548" y="758688"/>
                  </a:lnTo>
                  <a:lnTo>
                    <a:pt x="27962" y="712659"/>
                  </a:lnTo>
                  <a:lnTo>
                    <a:pt x="20504" y="666355"/>
                  </a:lnTo>
                  <a:lnTo>
                    <a:pt x="14183" y="619794"/>
                  </a:lnTo>
                  <a:lnTo>
                    <a:pt x="9010" y="572996"/>
                  </a:lnTo>
                  <a:lnTo>
                    <a:pt x="4996" y="525980"/>
                  </a:lnTo>
                  <a:lnTo>
                    <a:pt x="2149" y="478767"/>
                  </a:lnTo>
                  <a:lnTo>
                    <a:pt x="480" y="431374"/>
                  </a:lnTo>
                  <a:lnTo>
                    <a:pt x="0" y="383822"/>
                  </a:lnTo>
                  <a:lnTo>
                    <a:pt x="717" y="336130"/>
                  </a:lnTo>
                  <a:lnTo>
                    <a:pt x="2643" y="288317"/>
                  </a:lnTo>
                  <a:lnTo>
                    <a:pt x="5787" y="240404"/>
                  </a:lnTo>
                  <a:lnTo>
                    <a:pt x="10159" y="192408"/>
                  </a:lnTo>
                  <a:lnTo>
                    <a:pt x="15769" y="144351"/>
                  </a:lnTo>
                  <a:lnTo>
                    <a:pt x="22628" y="96251"/>
                  </a:lnTo>
                  <a:lnTo>
                    <a:pt x="30746" y="48127"/>
                  </a:lnTo>
                  <a:lnTo>
                    <a:pt x="40132" y="0"/>
                  </a:lnTo>
                  <a:lnTo>
                    <a:pt x="1901406" y="387692"/>
                  </a:lnTo>
                  <a:lnTo>
                    <a:pt x="1143775" y="2131443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0" name="object 10"/>
            <p:cNvSpPr/>
            <p:nvPr/>
          </p:nvSpPr>
          <p:spPr>
            <a:xfrm>
              <a:off x="2912186" y="2801327"/>
              <a:ext cx="1861820" cy="1200150"/>
            </a:xfrm>
            <a:custGeom>
              <a:avLst/>
              <a:gdLst/>
              <a:ahLst/>
              <a:cxnLst/>
              <a:rect l="l" t="t" r="r" b="b"/>
              <a:pathLst>
                <a:path w="1861820" h="1200150">
                  <a:moveTo>
                    <a:pt x="386689" y="0"/>
                  </a:moveTo>
                  <a:lnTo>
                    <a:pt x="355235" y="39718"/>
                  </a:lnTo>
                  <a:lnTo>
                    <a:pt x="324893" y="80202"/>
                  </a:lnTo>
                  <a:lnTo>
                    <a:pt x="295674" y="121428"/>
                  </a:lnTo>
                  <a:lnTo>
                    <a:pt x="267590" y="163371"/>
                  </a:lnTo>
                  <a:lnTo>
                    <a:pt x="240653" y="206008"/>
                  </a:lnTo>
                  <a:lnTo>
                    <a:pt x="214873" y="249313"/>
                  </a:lnTo>
                  <a:lnTo>
                    <a:pt x="190263" y="293264"/>
                  </a:lnTo>
                  <a:lnTo>
                    <a:pt x="166833" y="337836"/>
                  </a:lnTo>
                  <a:lnTo>
                    <a:pt x="144595" y="383005"/>
                  </a:lnTo>
                  <a:lnTo>
                    <a:pt x="123561" y="428746"/>
                  </a:lnTo>
                  <a:lnTo>
                    <a:pt x="103743" y="475036"/>
                  </a:lnTo>
                  <a:lnTo>
                    <a:pt x="85151" y="521851"/>
                  </a:lnTo>
                  <a:lnTo>
                    <a:pt x="67797" y="569166"/>
                  </a:lnTo>
                  <a:lnTo>
                    <a:pt x="51692" y="616958"/>
                  </a:lnTo>
                  <a:lnTo>
                    <a:pt x="36849" y="665202"/>
                  </a:lnTo>
                  <a:lnTo>
                    <a:pt x="23278" y="713874"/>
                  </a:lnTo>
                  <a:lnTo>
                    <a:pt x="10991" y="762950"/>
                  </a:lnTo>
                  <a:lnTo>
                    <a:pt x="0" y="812406"/>
                  </a:lnTo>
                  <a:lnTo>
                    <a:pt x="1861286" y="1200099"/>
                  </a:lnTo>
                  <a:lnTo>
                    <a:pt x="386689" y="0"/>
                  </a:lnTo>
                  <a:close/>
                </a:path>
              </a:pathLst>
            </a:custGeom>
            <a:solidFill>
              <a:srgbClr val="8DD0E5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1" name="object 11"/>
            <p:cNvSpPr/>
            <p:nvPr/>
          </p:nvSpPr>
          <p:spPr>
            <a:xfrm>
              <a:off x="2912186" y="2801327"/>
              <a:ext cx="1861820" cy="1200150"/>
            </a:xfrm>
            <a:custGeom>
              <a:avLst/>
              <a:gdLst/>
              <a:ahLst/>
              <a:cxnLst/>
              <a:rect l="l" t="t" r="r" b="b"/>
              <a:pathLst>
                <a:path w="1861820" h="1200150">
                  <a:moveTo>
                    <a:pt x="0" y="812406"/>
                  </a:moveTo>
                  <a:lnTo>
                    <a:pt x="10991" y="762950"/>
                  </a:lnTo>
                  <a:lnTo>
                    <a:pt x="23278" y="713874"/>
                  </a:lnTo>
                  <a:lnTo>
                    <a:pt x="36849" y="665202"/>
                  </a:lnTo>
                  <a:lnTo>
                    <a:pt x="51692" y="616958"/>
                  </a:lnTo>
                  <a:lnTo>
                    <a:pt x="67797" y="569166"/>
                  </a:lnTo>
                  <a:lnTo>
                    <a:pt x="85151" y="521851"/>
                  </a:lnTo>
                  <a:lnTo>
                    <a:pt x="103743" y="475036"/>
                  </a:lnTo>
                  <a:lnTo>
                    <a:pt x="123561" y="428746"/>
                  </a:lnTo>
                  <a:lnTo>
                    <a:pt x="144595" y="383005"/>
                  </a:lnTo>
                  <a:lnTo>
                    <a:pt x="166833" y="337836"/>
                  </a:lnTo>
                  <a:lnTo>
                    <a:pt x="190263" y="293264"/>
                  </a:lnTo>
                  <a:lnTo>
                    <a:pt x="214873" y="249313"/>
                  </a:lnTo>
                  <a:lnTo>
                    <a:pt x="240653" y="206008"/>
                  </a:lnTo>
                  <a:lnTo>
                    <a:pt x="267590" y="163371"/>
                  </a:lnTo>
                  <a:lnTo>
                    <a:pt x="295674" y="121428"/>
                  </a:lnTo>
                  <a:lnTo>
                    <a:pt x="324893" y="80202"/>
                  </a:lnTo>
                  <a:lnTo>
                    <a:pt x="355235" y="39718"/>
                  </a:lnTo>
                  <a:lnTo>
                    <a:pt x="386689" y="0"/>
                  </a:lnTo>
                  <a:lnTo>
                    <a:pt x="1861286" y="1200099"/>
                  </a:lnTo>
                  <a:lnTo>
                    <a:pt x="0" y="812406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2" name="object 12"/>
            <p:cNvSpPr/>
            <p:nvPr/>
          </p:nvSpPr>
          <p:spPr>
            <a:xfrm>
              <a:off x="3298887" y="2100186"/>
              <a:ext cx="1475105" cy="1901826"/>
            </a:xfrm>
            <a:custGeom>
              <a:avLst/>
              <a:gdLst/>
              <a:ahLst/>
              <a:cxnLst/>
              <a:rect l="l" t="t" r="r" b="b"/>
              <a:pathLst>
                <a:path w="1475104" h="1901825">
                  <a:moveTo>
                    <a:pt x="1474597" y="0"/>
                  </a:moveTo>
                  <a:lnTo>
                    <a:pt x="1424211" y="666"/>
                  </a:lnTo>
                  <a:lnTo>
                    <a:pt x="1374007" y="2658"/>
                  </a:lnTo>
                  <a:lnTo>
                    <a:pt x="1324006" y="5965"/>
                  </a:lnTo>
                  <a:lnTo>
                    <a:pt x="1274231" y="10576"/>
                  </a:lnTo>
                  <a:lnTo>
                    <a:pt x="1224706" y="16479"/>
                  </a:lnTo>
                  <a:lnTo>
                    <a:pt x="1175453" y="23665"/>
                  </a:lnTo>
                  <a:lnTo>
                    <a:pt x="1126496" y="32122"/>
                  </a:lnTo>
                  <a:lnTo>
                    <a:pt x="1077857" y="41839"/>
                  </a:lnTo>
                  <a:lnTo>
                    <a:pt x="1029558" y="52805"/>
                  </a:lnTo>
                  <a:lnTo>
                    <a:pt x="981624" y="65010"/>
                  </a:lnTo>
                  <a:lnTo>
                    <a:pt x="934077" y="78442"/>
                  </a:lnTo>
                  <a:lnTo>
                    <a:pt x="886939" y="93091"/>
                  </a:lnTo>
                  <a:lnTo>
                    <a:pt x="840235" y="108946"/>
                  </a:lnTo>
                  <a:lnTo>
                    <a:pt x="793986" y="125996"/>
                  </a:lnTo>
                  <a:lnTo>
                    <a:pt x="748216" y="144229"/>
                  </a:lnTo>
                  <a:lnTo>
                    <a:pt x="702947" y="163636"/>
                  </a:lnTo>
                  <a:lnTo>
                    <a:pt x="658202" y="184205"/>
                  </a:lnTo>
                  <a:lnTo>
                    <a:pt x="614005" y="205925"/>
                  </a:lnTo>
                  <a:lnTo>
                    <a:pt x="570379" y="228786"/>
                  </a:lnTo>
                  <a:lnTo>
                    <a:pt x="527345" y="252776"/>
                  </a:lnTo>
                  <a:lnTo>
                    <a:pt x="484928" y="277884"/>
                  </a:lnTo>
                  <a:lnTo>
                    <a:pt x="443150" y="304101"/>
                  </a:lnTo>
                  <a:lnTo>
                    <a:pt x="402033" y="331414"/>
                  </a:lnTo>
                  <a:lnTo>
                    <a:pt x="361602" y="359813"/>
                  </a:lnTo>
                  <a:lnTo>
                    <a:pt x="321878" y="389287"/>
                  </a:lnTo>
                  <a:lnTo>
                    <a:pt x="282886" y="419825"/>
                  </a:lnTo>
                  <a:lnTo>
                    <a:pt x="244646" y="451416"/>
                  </a:lnTo>
                  <a:lnTo>
                    <a:pt x="207184" y="484049"/>
                  </a:lnTo>
                  <a:lnTo>
                    <a:pt x="170521" y="517714"/>
                  </a:lnTo>
                  <a:lnTo>
                    <a:pt x="134680" y="552400"/>
                  </a:lnTo>
                  <a:lnTo>
                    <a:pt x="99685" y="588095"/>
                  </a:lnTo>
                  <a:lnTo>
                    <a:pt x="65557" y="624788"/>
                  </a:lnTo>
                  <a:lnTo>
                    <a:pt x="32321" y="662470"/>
                  </a:lnTo>
                  <a:lnTo>
                    <a:pt x="0" y="701128"/>
                  </a:lnTo>
                  <a:lnTo>
                    <a:pt x="1474584" y="1901240"/>
                  </a:lnTo>
                  <a:lnTo>
                    <a:pt x="1474597" y="0"/>
                  </a:lnTo>
                  <a:close/>
                </a:path>
              </a:pathLst>
            </a:custGeom>
            <a:solidFill>
              <a:srgbClr val="F39418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3" name="object 13"/>
            <p:cNvSpPr/>
            <p:nvPr/>
          </p:nvSpPr>
          <p:spPr>
            <a:xfrm>
              <a:off x="3298888" y="2100186"/>
              <a:ext cx="1475105" cy="1901825"/>
            </a:xfrm>
            <a:custGeom>
              <a:avLst/>
              <a:gdLst/>
              <a:ahLst/>
              <a:cxnLst/>
              <a:rect l="l" t="t" r="r" b="b"/>
              <a:pathLst>
                <a:path w="1475104" h="1901825">
                  <a:moveTo>
                    <a:pt x="0" y="701128"/>
                  </a:moveTo>
                  <a:lnTo>
                    <a:pt x="32321" y="662470"/>
                  </a:lnTo>
                  <a:lnTo>
                    <a:pt x="65557" y="624788"/>
                  </a:lnTo>
                  <a:lnTo>
                    <a:pt x="99685" y="588095"/>
                  </a:lnTo>
                  <a:lnTo>
                    <a:pt x="134680" y="552400"/>
                  </a:lnTo>
                  <a:lnTo>
                    <a:pt x="170521" y="517714"/>
                  </a:lnTo>
                  <a:lnTo>
                    <a:pt x="207184" y="484049"/>
                  </a:lnTo>
                  <a:lnTo>
                    <a:pt x="244646" y="451416"/>
                  </a:lnTo>
                  <a:lnTo>
                    <a:pt x="282886" y="419825"/>
                  </a:lnTo>
                  <a:lnTo>
                    <a:pt x="321878" y="389287"/>
                  </a:lnTo>
                  <a:lnTo>
                    <a:pt x="361602" y="359813"/>
                  </a:lnTo>
                  <a:lnTo>
                    <a:pt x="402033" y="331414"/>
                  </a:lnTo>
                  <a:lnTo>
                    <a:pt x="443150" y="304101"/>
                  </a:lnTo>
                  <a:lnTo>
                    <a:pt x="484928" y="277884"/>
                  </a:lnTo>
                  <a:lnTo>
                    <a:pt x="527345" y="252776"/>
                  </a:lnTo>
                  <a:lnTo>
                    <a:pt x="570379" y="228786"/>
                  </a:lnTo>
                  <a:lnTo>
                    <a:pt x="614005" y="205925"/>
                  </a:lnTo>
                  <a:lnTo>
                    <a:pt x="658202" y="184205"/>
                  </a:lnTo>
                  <a:lnTo>
                    <a:pt x="702947" y="163636"/>
                  </a:lnTo>
                  <a:lnTo>
                    <a:pt x="748216" y="144229"/>
                  </a:lnTo>
                  <a:lnTo>
                    <a:pt x="793986" y="125996"/>
                  </a:lnTo>
                  <a:lnTo>
                    <a:pt x="840235" y="108946"/>
                  </a:lnTo>
                  <a:lnTo>
                    <a:pt x="886939" y="93091"/>
                  </a:lnTo>
                  <a:lnTo>
                    <a:pt x="934077" y="78442"/>
                  </a:lnTo>
                  <a:lnTo>
                    <a:pt x="981624" y="65010"/>
                  </a:lnTo>
                  <a:lnTo>
                    <a:pt x="1029558" y="52805"/>
                  </a:lnTo>
                  <a:lnTo>
                    <a:pt x="1077857" y="41839"/>
                  </a:lnTo>
                  <a:lnTo>
                    <a:pt x="1126496" y="32122"/>
                  </a:lnTo>
                  <a:lnTo>
                    <a:pt x="1175453" y="23665"/>
                  </a:lnTo>
                  <a:lnTo>
                    <a:pt x="1224706" y="16479"/>
                  </a:lnTo>
                  <a:lnTo>
                    <a:pt x="1274231" y="10576"/>
                  </a:lnTo>
                  <a:lnTo>
                    <a:pt x="1324006" y="5965"/>
                  </a:lnTo>
                  <a:lnTo>
                    <a:pt x="1374007" y="2658"/>
                  </a:lnTo>
                  <a:lnTo>
                    <a:pt x="1424211" y="666"/>
                  </a:lnTo>
                  <a:lnTo>
                    <a:pt x="1474597" y="0"/>
                  </a:lnTo>
                  <a:lnTo>
                    <a:pt x="1474584" y="1901240"/>
                  </a:lnTo>
                  <a:lnTo>
                    <a:pt x="0" y="701128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5" name="object 15"/>
            <p:cNvSpPr/>
            <p:nvPr/>
          </p:nvSpPr>
          <p:spPr>
            <a:xfrm>
              <a:off x="6161392" y="1671339"/>
              <a:ext cx="1799589" cy="1165860"/>
            </a:xfrm>
            <a:custGeom>
              <a:avLst/>
              <a:gdLst/>
              <a:ahLst/>
              <a:cxnLst/>
              <a:rect l="l" t="t" r="r" b="b"/>
              <a:pathLst>
                <a:path w="1799590" h="1165860">
                  <a:moveTo>
                    <a:pt x="94030" y="0"/>
                  </a:moveTo>
                  <a:lnTo>
                    <a:pt x="1799386" y="0"/>
                  </a:lnTo>
                  <a:lnTo>
                    <a:pt x="1799386" y="1165860"/>
                  </a:lnTo>
                  <a:lnTo>
                    <a:pt x="94030" y="1165860"/>
                  </a:lnTo>
                  <a:lnTo>
                    <a:pt x="94030" y="971550"/>
                  </a:lnTo>
                  <a:lnTo>
                    <a:pt x="0" y="1070902"/>
                  </a:lnTo>
                  <a:lnTo>
                    <a:pt x="94030" y="680085"/>
                  </a:lnTo>
                  <a:lnTo>
                    <a:pt x="94030" y="0"/>
                  </a:lnTo>
                  <a:close/>
                </a:path>
              </a:pathLst>
            </a:custGeom>
            <a:ln w="9144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720534" y="1457276"/>
            <a:ext cx="1501445" cy="637354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56686" marR="150971" indent="-476" algn="ctr">
              <a:lnSpc>
                <a:spcPct val="101699"/>
              </a:lnSpc>
              <a:spcBef>
                <a:spcPts val="45"/>
              </a:spcBef>
            </a:pPr>
            <a:r>
              <a:rPr lang="cs-CZ" sz="1350" b="1" spc="-4">
                <a:solidFill>
                  <a:srgbClr val="2DB1A3"/>
                </a:solidFill>
                <a:latin typeface="Calibri"/>
                <a:cs typeface="Calibri"/>
              </a:rPr>
              <a:t>Vysoce výkonné počítače - HPC</a:t>
            </a:r>
            <a:endParaRPr sz="1350">
              <a:latin typeface="Calibri"/>
              <a:cs typeface="Calibri"/>
            </a:endParaRPr>
          </a:p>
          <a:p>
            <a:pPr algn="ctr">
              <a:spcBef>
                <a:spcPts val="30"/>
              </a:spcBef>
            </a:pPr>
            <a:r>
              <a:rPr sz="1350" b="1">
                <a:latin typeface="Calibri"/>
                <a:cs typeface="Calibri"/>
              </a:rPr>
              <a:t>2</a:t>
            </a:r>
            <a:r>
              <a:rPr lang="cs-CZ" sz="1350" b="1">
                <a:latin typeface="Calibri"/>
                <a:cs typeface="Calibri"/>
              </a:rPr>
              <a:t>,</a:t>
            </a:r>
            <a:r>
              <a:rPr sz="1350" b="1">
                <a:latin typeface="Calibri"/>
                <a:cs typeface="Calibri"/>
              </a:rPr>
              <a:t>227</a:t>
            </a:r>
            <a:r>
              <a:rPr sz="1350" b="1" spc="-15">
                <a:latin typeface="Calibri"/>
                <a:cs typeface="Calibri"/>
              </a:rPr>
              <a:t> </a:t>
            </a:r>
            <a:r>
              <a:rPr sz="1350" b="1" spc="-4">
                <a:latin typeface="Calibri"/>
                <a:cs typeface="Calibri"/>
              </a:rPr>
              <a:t>mil</a:t>
            </a:r>
            <a:r>
              <a:rPr lang="cs-CZ" sz="1350" b="1" spc="-4" err="1">
                <a:latin typeface="Calibri"/>
                <a:cs typeface="Calibri"/>
              </a:rPr>
              <a:t>iard</a:t>
            </a:r>
            <a:r>
              <a:rPr lang="cs-CZ" sz="1350" b="1" spc="-4">
                <a:latin typeface="Calibri"/>
                <a:cs typeface="Calibri"/>
              </a:rPr>
              <a:t> EUR</a:t>
            </a:r>
            <a:endParaRPr sz="135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858165" y="4472426"/>
            <a:ext cx="2663140" cy="772954"/>
            <a:chOff x="5586196" y="5022913"/>
            <a:chExt cx="3273425" cy="1030605"/>
          </a:xfrm>
        </p:grpSpPr>
        <p:sp>
          <p:nvSpPr>
            <p:cNvPr id="18" name="object 18"/>
            <p:cNvSpPr/>
            <p:nvPr/>
          </p:nvSpPr>
          <p:spPr>
            <a:xfrm>
              <a:off x="5590959" y="5027676"/>
              <a:ext cx="3263900" cy="1021080"/>
            </a:xfrm>
            <a:custGeom>
              <a:avLst/>
              <a:gdLst/>
              <a:ahLst/>
              <a:cxnLst/>
              <a:rect l="l" t="t" r="r" b="b"/>
              <a:pathLst>
                <a:path w="3263900" h="1021079">
                  <a:moveTo>
                    <a:pt x="3263480" y="0"/>
                  </a:moveTo>
                  <a:lnTo>
                    <a:pt x="1079588" y="0"/>
                  </a:lnTo>
                  <a:lnTo>
                    <a:pt x="1079588" y="595631"/>
                  </a:lnTo>
                  <a:lnTo>
                    <a:pt x="0" y="691149"/>
                  </a:lnTo>
                  <a:lnTo>
                    <a:pt x="1079588" y="850901"/>
                  </a:lnTo>
                  <a:lnTo>
                    <a:pt x="1079588" y="1021081"/>
                  </a:lnTo>
                  <a:lnTo>
                    <a:pt x="3263480" y="1021081"/>
                  </a:lnTo>
                  <a:lnTo>
                    <a:pt x="32634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9" name="object 19"/>
            <p:cNvSpPr/>
            <p:nvPr/>
          </p:nvSpPr>
          <p:spPr>
            <a:xfrm>
              <a:off x="5590959" y="5027676"/>
              <a:ext cx="3263900" cy="1021080"/>
            </a:xfrm>
            <a:custGeom>
              <a:avLst/>
              <a:gdLst/>
              <a:ahLst/>
              <a:cxnLst/>
              <a:rect l="l" t="t" r="r" b="b"/>
              <a:pathLst>
                <a:path w="3263900" h="1021079">
                  <a:moveTo>
                    <a:pt x="1079588" y="0"/>
                  </a:moveTo>
                  <a:lnTo>
                    <a:pt x="3263480" y="0"/>
                  </a:lnTo>
                  <a:lnTo>
                    <a:pt x="3263480" y="1021081"/>
                  </a:lnTo>
                  <a:lnTo>
                    <a:pt x="1079588" y="1021081"/>
                  </a:lnTo>
                  <a:lnTo>
                    <a:pt x="1079588" y="850901"/>
                  </a:lnTo>
                  <a:lnTo>
                    <a:pt x="0" y="691149"/>
                  </a:lnTo>
                  <a:lnTo>
                    <a:pt x="1079588" y="595631"/>
                  </a:lnTo>
                  <a:lnTo>
                    <a:pt x="1079588" y="0"/>
                  </a:lnTo>
                  <a:close/>
                </a:path>
              </a:pathLst>
            </a:custGeom>
            <a:ln w="9144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962157" y="4545595"/>
            <a:ext cx="1532096" cy="641522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59068" marR="3810" indent="-150019">
              <a:lnSpc>
                <a:spcPct val="101699"/>
              </a:lnSpc>
              <a:spcBef>
                <a:spcPts val="45"/>
              </a:spcBef>
            </a:pPr>
            <a:r>
              <a:rPr lang="cs-CZ" sz="1350" b="1" spc="-4">
                <a:solidFill>
                  <a:srgbClr val="E96499"/>
                </a:solidFill>
                <a:latin typeface="Calibri"/>
                <a:cs typeface="Calibri"/>
              </a:rPr>
              <a:t>Umělá inteligence</a:t>
            </a:r>
            <a:r>
              <a:rPr sz="1350" b="1" spc="-4">
                <a:solidFill>
                  <a:srgbClr val="E96499"/>
                </a:solidFill>
                <a:latin typeface="Calibri"/>
                <a:cs typeface="Calibri"/>
              </a:rPr>
              <a:t>, </a:t>
            </a:r>
            <a:r>
              <a:rPr sz="1350" b="1" spc="-296">
                <a:solidFill>
                  <a:srgbClr val="E96499"/>
                </a:solidFill>
                <a:latin typeface="Calibri"/>
                <a:cs typeface="Calibri"/>
              </a:rPr>
              <a:t> </a:t>
            </a:r>
            <a:r>
              <a:rPr sz="1350" b="1">
                <a:solidFill>
                  <a:srgbClr val="E96499"/>
                </a:solidFill>
                <a:latin typeface="Calibri"/>
                <a:cs typeface="Calibri"/>
              </a:rPr>
              <a:t>Cloud </a:t>
            </a:r>
            <a:r>
              <a:rPr lang="cs-CZ" sz="1350" b="1">
                <a:solidFill>
                  <a:srgbClr val="E96499"/>
                </a:solidFill>
                <a:latin typeface="Calibri"/>
                <a:cs typeface="Calibri"/>
              </a:rPr>
              <a:t>a</a:t>
            </a:r>
            <a:r>
              <a:rPr sz="1350" b="1">
                <a:solidFill>
                  <a:srgbClr val="E96499"/>
                </a:solidFill>
                <a:latin typeface="Calibri"/>
                <a:cs typeface="Calibri"/>
              </a:rPr>
              <a:t> </a:t>
            </a:r>
            <a:r>
              <a:rPr sz="1350" b="1" spc="-8">
                <a:solidFill>
                  <a:srgbClr val="E96499"/>
                </a:solidFill>
                <a:latin typeface="Calibri"/>
                <a:cs typeface="Calibri"/>
              </a:rPr>
              <a:t>Data </a:t>
            </a:r>
            <a:r>
              <a:rPr sz="1350" b="1" spc="-4">
                <a:solidFill>
                  <a:srgbClr val="E96499"/>
                </a:solidFill>
                <a:latin typeface="Calibri"/>
                <a:cs typeface="Calibri"/>
              </a:rPr>
              <a:t> </a:t>
            </a:r>
            <a:endParaRPr lang="cs-CZ" sz="1350" b="1" spc="-4">
              <a:solidFill>
                <a:srgbClr val="E96499"/>
              </a:solidFill>
              <a:latin typeface="Calibri"/>
              <a:cs typeface="Calibri"/>
            </a:endParaRPr>
          </a:p>
          <a:p>
            <a:pPr marL="159068" marR="3810" indent="-150019">
              <a:lnSpc>
                <a:spcPct val="101699"/>
              </a:lnSpc>
              <a:spcBef>
                <a:spcPts val="45"/>
              </a:spcBef>
            </a:pPr>
            <a:r>
              <a:rPr sz="1350" b="1">
                <a:latin typeface="Calibri"/>
                <a:cs typeface="Calibri"/>
              </a:rPr>
              <a:t>2</a:t>
            </a:r>
            <a:r>
              <a:rPr lang="cs-CZ" sz="1350" b="1">
                <a:latin typeface="Calibri"/>
                <a:cs typeface="Calibri"/>
              </a:rPr>
              <a:t>,</a:t>
            </a:r>
            <a:r>
              <a:rPr sz="1350" b="1">
                <a:latin typeface="Calibri"/>
                <a:cs typeface="Calibri"/>
              </a:rPr>
              <a:t>062 </a:t>
            </a:r>
            <a:r>
              <a:rPr sz="1350" b="1" spc="-4">
                <a:latin typeface="Calibri"/>
                <a:cs typeface="Calibri"/>
              </a:rPr>
              <a:t>mil</a:t>
            </a:r>
            <a:r>
              <a:rPr lang="cs-CZ" sz="1350" b="1" spc="-4" err="1">
                <a:latin typeface="Calibri"/>
                <a:cs typeface="Calibri"/>
              </a:rPr>
              <a:t>iard</a:t>
            </a:r>
            <a:r>
              <a:rPr lang="cs-CZ" sz="1350" b="1" spc="-4">
                <a:latin typeface="Calibri"/>
                <a:cs typeface="Calibri"/>
              </a:rPr>
              <a:t> EUR</a:t>
            </a:r>
            <a:endParaRPr sz="135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85314" y="4380979"/>
            <a:ext cx="2304237" cy="872314"/>
            <a:chOff x="793814" y="4870094"/>
            <a:chExt cx="2296795" cy="967105"/>
          </a:xfrm>
        </p:grpSpPr>
        <p:sp>
          <p:nvSpPr>
            <p:cNvPr id="22" name="object 22"/>
            <p:cNvSpPr/>
            <p:nvPr/>
          </p:nvSpPr>
          <p:spPr>
            <a:xfrm>
              <a:off x="798577" y="4874856"/>
              <a:ext cx="2287270" cy="957580"/>
            </a:xfrm>
            <a:custGeom>
              <a:avLst/>
              <a:gdLst/>
              <a:ahLst/>
              <a:cxnLst/>
              <a:rect l="l" t="t" r="r" b="b"/>
              <a:pathLst>
                <a:path w="2287270" h="957579">
                  <a:moveTo>
                    <a:pt x="2286938" y="0"/>
                  </a:moveTo>
                  <a:lnTo>
                    <a:pt x="1095246" y="210731"/>
                  </a:lnTo>
                  <a:lnTo>
                    <a:pt x="0" y="210731"/>
                  </a:lnTo>
                  <a:lnTo>
                    <a:pt x="0" y="957488"/>
                  </a:lnTo>
                  <a:lnTo>
                    <a:pt x="1877566" y="957488"/>
                  </a:lnTo>
                  <a:lnTo>
                    <a:pt x="1877566" y="210731"/>
                  </a:lnTo>
                  <a:lnTo>
                    <a:pt x="1564638" y="210731"/>
                  </a:lnTo>
                  <a:lnTo>
                    <a:pt x="22869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3" name="object 23"/>
            <p:cNvSpPr/>
            <p:nvPr/>
          </p:nvSpPr>
          <p:spPr>
            <a:xfrm>
              <a:off x="798577" y="4874856"/>
              <a:ext cx="2287270" cy="957580"/>
            </a:xfrm>
            <a:custGeom>
              <a:avLst/>
              <a:gdLst/>
              <a:ahLst/>
              <a:cxnLst/>
              <a:rect l="l" t="t" r="r" b="b"/>
              <a:pathLst>
                <a:path w="2287270" h="957579">
                  <a:moveTo>
                    <a:pt x="0" y="210731"/>
                  </a:moveTo>
                  <a:lnTo>
                    <a:pt x="1095246" y="210731"/>
                  </a:lnTo>
                  <a:lnTo>
                    <a:pt x="2286938" y="0"/>
                  </a:lnTo>
                  <a:lnTo>
                    <a:pt x="1564638" y="210731"/>
                  </a:lnTo>
                  <a:lnTo>
                    <a:pt x="1877566" y="210731"/>
                  </a:lnTo>
                  <a:lnTo>
                    <a:pt x="1877566" y="335191"/>
                  </a:lnTo>
                  <a:lnTo>
                    <a:pt x="1877566" y="521881"/>
                  </a:lnTo>
                  <a:lnTo>
                    <a:pt x="1877566" y="957488"/>
                  </a:lnTo>
                  <a:lnTo>
                    <a:pt x="1564638" y="957488"/>
                  </a:lnTo>
                  <a:lnTo>
                    <a:pt x="1095246" y="957488"/>
                  </a:lnTo>
                  <a:lnTo>
                    <a:pt x="0" y="957488"/>
                  </a:lnTo>
                  <a:lnTo>
                    <a:pt x="0" y="521881"/>
                  </a:lnTo>
                  <a:lnTo>
                    <a:pt x="0" y="335191"/>
                  </a:lnTo>
                  <a:lnTo>
                    <a:pt x="0" y="210731"/>
                  </a:lnTo>
                  <a:close/>
                </a:path>
              </a:pathLst>
            </a:custGeom>
            <a:ln w="9144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528087" y="4731787"/>
            <a:ext cx="1934941" cy="42960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9525" marR="3810" indent="118586" algn="ctr">
              <a:lnSpc>
                <a:spcPct val="101699"/>
              </a:lnSpc>
              <a:spcBef>
                <a:spcPts val="45"/>
              </a:spcBef>
            </a:pPr>
            <a:r>
              <a:rPr lang="cs-CZ" sz="1350" b="1" spc="-4">
                <a:solidFill>
                  <a:srgbClr val="A52C85"/>
                </a:solidFill>
                <a:latin typeface="Calibri"/>
                <a:cs typeface="Calibri"/>
              </a:rPr>
              <a:t>Kybernetická bezpečnost </a:t>
            </a:r>
          </a:p>
          <a:p>
            <a:pPr marL="9525" marR="3810" indent="118586" algn="ctr">
              <a:lnSpc>
                <a:spcPct val="101699"/>
              </a:lnSpc>
              <a:spcBef>
                <a:spcPts val="45"/>
              </a:spcBef>
            </a:pPr>
            <a:r>
              <a:rPr sz="1350" b="1">
                <a:latin typeface="Calibri"/>
                <a:cs typeface="Calibri"/>
              </a:rPr>
              <a:t>1</a:t>
            </a:r>
            <a:r>
              <a:rPr lang="cs-CZ" sz="1350" b="1">
                <a:latin typeface="Calibri"/>
                <a:cs typeface="Calibri"/>
              </a:rPr>
              <a:t>,</a:t>
            </a:r>
            <a:r>
              <a:rPr sz="1350" b="1">
                <a:latin typeface="Calibri"/>
                <a:cs typeface="Calibri"/>
              </a:rPr>
              <a:t>65</a:t>
            </a:r>
            <a:r>
              <a:rPr lang="cs-CZ" sz="1350" b="1">
                <a:latin typeface="Calibri"/>
                <a:cs typeface="Calibri"/>
              </a:rPr>
              <a:t>0</a:t>
            </a:r>
            <a:r>
              <a:rPr sz="1350" b="1" spc="-19">
                <a:latin typeface="Calibri"/>
                <a:cs typeface="Calibri"/>
              </a:rPr>
              <a:t> </a:t>
            </a:r>
            <a:r>
              <a:rPr sz="1350" b="1" spc="-4" err="1">
                <a:latin typeface="Calibri"/>
                <a:cs typeface="Calibri"/>
              </a:rPr>
              <a:t>mili</a:t>
            </a:r>
            <a:r>
              <a:rPr lang="cs-CZ" sz="1350" b="1" spc="-4">
                <a:latin typeface="Calibri"/>
                <a:cs typeface="Calibri"/>
              </a:rPr>
              <a:t>o</a:t>
            </a:r>
            <a:r>
              <a:rPr sz="1350" b="1" spc="-4">
                <a:latin typeface="Calibri"/>
                <a:cs typeface="Calibri"/>
              </a:rPr>
              <a:t>n</a:t>
            </a:r>
            <a:r>
              <a:rPr lang="cs-CZ" sz="1350" b="1" spc="-4">
                <a:latin typeface="Calibri"/>
                <a:cs typeface="Calibri"/>
              </a:rPr>
              <a:t>ů EUR</a:t>
            </a:r>
            <a:endParaRPr sz="135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557760" y="2963415"/>
            <a:ext cx="2041011" cy="731520"/>
            <a:chOff x="713040" y="3179787"/>
            <a:chExt cx="2349500" cy="975360"/>
          </a:xfrm>
        </p:grpSpPr>
        <p:sp>
          <p:nvSpPr>
            <p:cNvPr id="26" name="object 26"/>
            <p:cNvSpPr/>
            <p:nvPr/>
          </p:nvSpPr>
          <p:spPr>
            <a:xfrm>
              <a:off x="717802" y="3184550"/>
              <a:ext cx="2339975" cy="965835"/>
            </a:xfrm>
            <a:custGeom>
              <a:avLst/>
              <a:gdLst/>
              <a:ahLst/>
              <a:cxnLst/>
              <a:rect l="l" t="t" r="r" b="b"/>
              <a:pathLst>
                <a:path w="2339975" h="965835">
                  <a:moveTo>
                    <a:pt x="2339823" y="0"/>
                  </a:moveTo>
                  <a:lnTo>
                    <a:pt x="1642873" y="174091"/>
                  </a:lnTo>
                  <a:lnTo>
                    <a:pt x="1642873" y="15849"/>
                  </a:lnTo>
                  <a:lnTo>
                    <a:pt x="0" y="15849"/>
                  </a:lnTo>
                  <a:lnTo>
                    <a:pt x="0" y="965301"/>
                  </a:lnTo>
                  <a:lnTo>
                    <a:pt x="1642873" y="965301"/>
                  </a:lnTo>
                  <a:lnTo>
                    <a:pt x="1642873" y="411454"/>
                  </a:lnTo>
                  <a:lnTo>
                    <a:pt x="23398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7" name="object 27"/>
            <p:cNvSpPr/>
            <p:nvPr/>
          </p:nvSpPr>
          <p:spPr>
            <a:xfrm>
              <a:off x="717802" y="3184550"/>
              <a:ext cx="2339975" cy="965835"/>
            </a:xfrm>
            <a:custGeom>
              <a:avLst/>
              <a:gdLst/>
              <a:ahLst/>
              <a:cxnLst/>
              <a:rect l="l" t="t" r="r" b="b"/>
              <a:pathLst>
                <a:path w="2339975" h="965835">
                  <a:moveTo>
                    <a:pt x="0" y="15849"/>
                  </a:moveTo>
                  <a:lnTo>
                    <a:pt x="1642873" y="15849"/>
                  </a:lnTo>
                  <a:lnTo>
                    <a:pt x="1642873" y="174091"/>
                  </a:lnTo>
                  <a:lnTo>
                    <a:pt x="2339823" y="0"/>
                  </a:lnTo>
                  <a:lnTo>
                    <a:pt x="1642873" y="411454"/>
                  </a:lnTo>
                  <a:lnTo>
                    <a:pt x="1642873" y="965301"/>
                  </a:lnTo>
                  <a:lnTo>
                    <a:pt x="1369061" y="965301"/>
                  </a:lnTo>
                  <a:lnTo>
                    <a:pt x="958343" y="965301"/>
                  </a:lnTo>
                  <a:lnTo>
                    <a:pt x="0" y="965301"/>
                  </a:lnTo>
                  <a:lnTo>
                    <a:pt x="0" y="411454"/>
                  </a:lnTo>
                  <a:lnTo>
                    <a:pt x="0" y="174091"/>
                  </a:lnTo>
                  <a:lnTo>
                    <a:pt x="0" y="15849"/>
                  </a:lnTo>
                  <a:close/>
                </a:path>
              </a:pathLst>
            </a:custGeom>
            <a:ln w="9144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619722" y="3008414"/>
            <a:ext cx="1281165" cy="641522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9525" marR="3810" indent="953" algn="ctr">
              <a:lnSpc>
                <a:spcPct val="101699"/>
              </a:lnSpc>
              <a:spcBef>
                <a:spcPts val="45"/>
              </a:spcBef>
            </a:pPr>
            <a:r>
              <a:rPr lang="cs-CZ" sz="1350" b="1" spc="-4">
                <a:solidFill>
                  <a:srgbClr val="8DD0E5"/>
                </a:solidFill>
                <a:latin typeface="Calibri"/>
                <a:cs typeface="Calibri"/>
              </a:rPr>
              <a:t>Pokročilé digitální dovednosti</a:t>
            </a:r>
            <a:r>
              <a:rPr sz="1350" b="1">
                <a:solidFill>
                  <a:srgbClr val="8DD0E5"/>
                </a:solidFill>
                <a:latin typeface="Calibri"/>
                <a:cs typeface="Calibri"/>
              </a:rPr>
              <a:t> </a:t>
            </a:r>
            <a:endParaRPr lang="cs-CZ" sz="1350" b="1">
              <a:solidFill>
                <a:srgbClr val="8DD0E5"/>
              </a:solidFill>
              <a:latin typeface="Calibri"/>
              <a:cs typeface="Calibri"/>
            </a:endParaRPr>
          </a:p>
          <a:p>
            <a:pPr marL="9525" marR="3810" indent="953" algn="ctr">
              <a:lnSpc>
                <a:spcPct val="101699"/>
              </a:lnSpc>
              <a:spcBef>
                <a:spcPts val="45"/>
              </a:spcBef>
            </a:pPr>
            <a:r>
              <a:rPr sz="1350" b="1">
                <a:latin typeface="Calibri"/>
                <a:cs typeface="Calibri"/>
              </a:rPr>
              <a:t>577</a:t>
            </a:r>
            <a:r>
              <a:rPr sz="1350" b="1" spc="-23">
                <a:latin typeface="Calibri"/>
                <a:cs typeface="Calibri"/>
              </a:rPr>
              <a:t> </a:t>
            </a:r>
            <a:r>
              <a:rPr sz="1350" b="1" spc="-4" err="1">
                <a:latin typeface="Calibri"/>
                <a:cs typeface="Calibri"/>
              </a:rPr>
              <a:t>mili</a:t>
            </a:r>
            <a:r>
              <a:rPr lang="cs-CZ" sz="1350" b="1" spc="-4">
                <a:latin typeface="Calibri"/>
                <a:cs typeface="Calibri"/>
              </a:rPr>
              <a:t>o</a:t>
            </a:r>
            <a:r>
              <a:rPr sz="1350" b="1" spc="-4">
                <a:latin typeface="Calibri"/>
                <a:cs typeface="Calibri"/>
              </a:rPr>
              <a:t>n</a:t>
            </a:r>
            <a:r>
              <a:rPr lang="cs-CZ" sz="1350" b="1" spc="-4">
                <a:latin typeface="Calibri"/>
                <a:cs typeface="Calibri"/>
              </a:rPr>
              <a:t>ů </a:t>
            </a:r>
            <a:r>
              <a:rPr lang="cs-CZ" sz="1350" b="1" spc="-4">
                <a:cs typeface="Calibri"/>
              </a:rPr>
              <a:t>EUR</a:t>
            </a:r>
            <a:endParaRPr sz="1350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706471" y="1396504"/>
            <a:ext cx="2596871" cy="1013062"/>
            <a:chOff x="798382" y="1752409"/>
            <a:chExt cx="3163570" cy="1022985"/>
          </a:xfrm>
        </p:grpSpPr>
        <p:sp>
          <p:nvSpPr>
            <p:cNvPr id="30" name="object 30"/>
            <p:cNvSpPr/>
            <p:nvPr/>
          </p:nvSpPr>
          <p:spPr>
            <a:xfrm>
              <a:off x="803145" y="1757172"/>
              <a:ext cx="3154045" cy="1013460"/>
            </a:xfrm>
            <a:custGeom>
              <a:avLst/>
              <a:gdLst/>
              <a:ahLst/>
              <a:cxnLst/>
              <a:rect l="l" t="t" r="r" b="b"/>
              <a:pathLst>
                <a:path w="3154045" h="1013460">
                  <a:moveTo>
                    <a:pt x="2132078" y="0"/>
                  </a:moveTo>
                  <a:lnTo>
                    <a:pt x="0" y="0"/>
                  </a:lnTo>
                  <a:lnTo>
                    <a:pt x="0" y="1013460"/>
                  </a:lnTo>
                  <a:lnTo>
                    <a:pt x="2132078" y="1013460"/>
                  </a:lnTo>
                  <a:lnTo>
                    <a:pt x="2132078" y="844550"/>
                  </a:lnTo>
                  <a:lnTo>
                    <a:pt x="3153831" y="526770"/>
                  </a:lnTo>
                  <a:lnTo>
                    <a:pt x="2132078" y="591185"/>
                  </a:lnTo>
                  <a:lnTo>
                    <a:pt x="21320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1" name="object 31"/>
            <p:cNvSpPr/>
            <p:nvPr/>
          </p:nvSpPr>
          <p:spPr>
            <a:xfrm>
              <a:off x="803145" y="1757172"/>
              <a:ext cx="3154045" cy="1013460"/>
            </a:xfrm>
            <a:custGeom>
              <a:avLst/>
              <a:gdLst/>
              <a:ahLst/>
              <a:cxnLst/>
              <a:rect l="l" t="t" r="r" b="b"/>
              <a:pathLst>
                <a:path w="3154045" h="1013460">
                  <a:moveTo>
                    <a:pt x="0" y="0"/>
                  </a:moveTo>
                  <a:lnTo>
                    <a:pt x="2132078" y="0"/>
                  </a:lnTo>
                  <a:lnTo>
                    <a:pt x="2132078" y="591185"/>
                  </a:lnTo>
                  <a:lnTo>
                    <a:pt x="3153831" y="526770"/>
                  </a:lnTo>
                  <a:lnTo>
                    <a:pt x="2132078" y="844550"/>
                  </a:lnTo>
                  <a:lnTo>
                    <a:pt x="2132078" y="1013460"/>
                  </a:lnTo>
                  <a:lnTo>
                    <a:pt x="1776732" y="1013460"/>
                  </a:lnTo>
                  <a:lnTo>
                    <a:pt x="1243713" y="1013460"/>
                  </a:lnTo>
                  <a:lnTo>
                    <a:pt x="0" y="1013460"/>
                  </a:lnTo>
                  <a:lnTo>
                    <a:pt x="0" y="844550"/>
                  </a:lnTo>
                  <a:lnTo>
                    <a:pt x="0" y="591185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634181" y="1482082"/>
            <a:ext cx="1725158" cy="853439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79546" marR="3810" indent="-170497" algn="ctr">
              <a:lnSpc>
                <a:spcPct val="101699"/>
              </a:lnSpc>
              <a:spcBef>
                <a:spcPts val="45"/>
              </a:spcBef>
            </a:pPr>
            <a:r>
              <a:rPr lang="cs-CZ" sz="1350" b="1" spc="-4">
                <a:solidFill>
                  <a:srgbClr val="F39418"/>
                </a:solidFill>
                <a:cs typeface="Calibri"/>
              </a:rPr>
              <a:t>     Nasazení </a:t>
            </a:r>
          </a:p>
          <a:p>
            <a:pPr marL="179546" marR="3810" indent="-170497" algn="ctr">
              <a:lnSpc>
                <a:spcPct val="101699"/>
              </a:lnSpc>
              <a:spcBef>
                <a:spcPts val="45"/>
              </a:spcBef>
            </a:pPr>
            <a:r>
              <a:rPr lang="cs-CZ" sz="1350" b="1" spc="-4">
                <a:solidFill>
                  <a:srgbClr val="F39418"/>
                </a:solidFill>
                <a:cs typeface="Calibri"/>
              </a:rPr>
              <a:t>     a osvědčené postupy    zavádění technologií</a:t>
            </a:r>
          </a:p>
          <a:p>
            <a:pPr marL="179546" marR="3810" indent="-170497" algn="ctr">
              <a:lnSpc>
                <a:spcPct val="101699"/>
              </a:lnSpc>
              <a:spcBef>
                <a:spcPts val="45"/>
              </a:spcBef>
            </a:pPr>
            <a:r>
              <a:rPr lang="cs-CZ" sz="1350" b="1" spc="-4">
                <a:cs typeface="Calibri"/>
              </a:rPr>
              <a:t>     1,072 miliard EUR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515549" y="2843059"/>
            <a:ext cx="2280981" cy="1123224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lnSpc>
                <a:spcPts val="2880"/>
              </a:lnSpc>
              <a:spcBef>
                <a:spcPts val="79"/>
              </a:spcBef>
            </a:pPr>
            <a:r>
              <a:rPr lang="cs-CZ" sz="2400" b="1" spc="-49">
                <a:solidFill>
                  <a:srgbClr val="A52C85"/>
                </a:solidFill>
                <a:latin typeface="Calibri"/>
                <a:cs typeface="Calibri"/>
              </a:rPr>
              <a:t>Celkem</a:t>
            </a:r>
            <a:endParaRPr sz="2400">
              <a:latin typeface="Calibri"/>
              <a:cs typeface="Calibri"/>
            </a:endParaRPr>
          </a:p>
          <a:p>
            <a:pPr marL="9525">
              <a:lnSpc>
                <a:spcPts val="2880"/>
              </a:lnSpc>
            </a:pPr>
            <a:r>
              <a:rPr sz="2400" spc="-4">
                <a:solidFill>
                  <a:srgbClr val="A52C85"/>
                </a:solidFill>
                <a:latin typeface="Calibri"/>
                <a:cs typeface="Calibri"/>
              </a:rPr>
              <a:t>7</a:t>
            </a:r>
            <a:r>
              <a:rPr lang="cs-CZ" sz="2400" spc="-4">
                <a:solidFill>
                  <a:srgbClr val="A52C85"/>
                </a:solidFill>
                <a:latin typeface="Calibri"/>
                <a:cs typeface="Calibri"/>
              </a:rPr>
              <a:t>,</a:t>
            </a:r>
            <a:r>
              <a:rPr sz="2400" spc="-4">
                <a:solidFill>
                  <a:srgbClr val="A52C85"/>
                </a:solidFill>
                <a:latin typeface="Calibri"/>
                <a:cs typeface="Calibri"/>
              </a:rPr>
              <a:t>588</a:t>
            </a:r>
            <a:r>
              <a:rPr sz="2400" spc="-8">
                <a:solidFill>
                  <a:srgbClr val="A52C85"/>
                </a:solidFill>
                <a:latin typeface="Calibri"/>
                <a:cs typeface="Calibri"/>
              </a:rPr>
              <a:t> </a:t>
            </a:r>
            <a:r>
              <a:rPr sz="2400" spc="-4">
                <a:solidFill>
                  <a:srgbClr val="A52C85"/>
                </a:solidFill>
                <a:latin typeface="Calibri"/>
                <a:cs typeface="Calibri"/>
              </a:rPr>
              <a:t>m</a:t>
            </a:r>
            <a:r>
              <a:rPr lang="cs-CZ" sz="2400" spc="-4" err="1">
                <a:solidFill>
                  <a:srgbClr val="A52C85"/>
                </a:solidFill>
                <a:latin typeface="Calibri"/>
                <a:cs typeface="Calibri"/>
              </a:rPr>
              <a:t>iliard</a:t>
            </a:r>
            <a:r>
              <a:rPr lang="cs-CZ" sz="2400" spc="-4">
                <a:solidFill>
                  <a:srgbClr val="A52C85"/>
                </a:solidFill>
                <a:latin typeface="Calibri"/>
                <a:cs typeface="Calibri"/>
              </a:rPr>
              <a:t> EUR</a:t>
            </a:r>
            <a:endParaRPr sz="2400">
              <a:latin typeface="Calibri"/>
              <a:cs typeface="Calibri"/>
            </a:endParaRPr>
          </a:p>
          <a:p>
            <a:pPr marL="9525"/>
            <a:r>
              <a:rPr lang="cs-CZ" sz="2400" spc="-8">
                <a:solidFill>
                  <a:srgbClr val="A52C85"/>
                </a:solidFill>
                <a:latin typeface="Calibri"/>
                <a:cs typeface="Calibri"/>
              </a:rPr>
              <a:t>na</a:t>
            </a:r>
            <a:r>
              <a:rPr sz="2400" spc="-34">
                <a:solidFill>
                  <a:srgbClr val="A52C85"/>
                </a:solidFill>
                <a:latin typeface="Calibri"/>
                <a:cs typeface="Calibri"/>
              </a:rPr>
              <a:t> </a:t>
            </a:r>
            <a:r>
              <a:rPr sz="2400">
                <a:solidFill>
                  <a:srgbClr val="A52C85"/>
                </a:solidFill>
                <a:latin typeface="Calibri"/>
                <a:cs typeface="Calibri"/>
              </a:rPr>
              <a:t>7</a:t>
            </a:r>
            <a:r>
              <a:rPr sz="2400" spc="-19">
                <a:solidFill>
                  <a:srgbClr val="A52C85"/>
                </a:solidFill>
                <a:latin typeface="Calibri"/>
                <a:cs typeface="Calibri"/>
              </a:rPr>
              <a:t> </a:t>
            </a:r>
            <a:r>
              <a:rPr lang="cs-CZ" sz="2400" spc="-15">
                <a:solidFill>
                  <a:srgbClr val="A52C85"/>
                </a:solidFill>
                <a:latin typeface="Calibri"/>
                <a:cs typeface="Calibri"/>
              </a:rPr>
              <a:t>let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2615254" y="2217533"/>
            <a:ext cx="2532819" cy="2330178"/>
            <a:chOff x="3111843" y="2609086"/>
            <a:chExt cx="2803525" cy="2736850"/>
          </a:xfrm>
        </p:grpSpPr>
        <p:sp>
          <p:nvSpPr>
            <p:cNvPr id="35" name="object 35"/>
            <p:cNvSpPr/>
            <p:nvPr/>
          </p:nvSpPr>
          <p:spPr>
            <a:xfrm>
              <a:off x="3925824" y="2609087"/>
              <a:ext cx="628015" cy="503555"/>
            </a:xfrm>
            <a:custGeom>
              <a:avLst/>
              <a:gdLst/>
              <a:ahLst/>
              <a:cxnLst/>
              <a:rect l="l" t="t" r="r" b="b"/>
              <a:pathLst>
                <a:path w="628014" h="503555">
                  <a:moveTo>
                    <a:pt x="135369" y="167513"/>
                  </a:moveTo>
                  <a:lnTo>
                    <a:pt x="130873" y="163080"/>
                  </a:lnTo>
                  <a:lnTo>
                    <a:pt x="114185" y="163080"/>
                  </a:lnTo>
                  <a:lnTo>
                    <a:pt x="114185" y="183946"/>
                  </a:lnTo>
                  <a:lnTo>
                    <a:pt x="114185" y="274967"/>
                  </a:lnTo>
                  <a:lnTo>
                    <a:pt x="96227" y="274967"/>
                  </a:lnTo>
                  <a:lnTo>
                    <a:pt x="96227" y="183946"/>
                  </a:lnTo>
                  <a:lnTo>
                    <a:pt x="114185" y="183946"/>
                  </a:lnTo>
                  <a:lnTo>
                    <a:pt x="114185" y="163080"/>
                  </a:lnTo>
                  <a:lnTo>
                    <a:pt x="80187" y="163080"/>
                  </a:lnTo>
                  <a:lnTo>
                    <a:pt x="75057" y="167513"/>
                  </a:lnTo>
                  <a:lnTo>
                    <a:pt x="75057" y="291401"/>
                  </a:lnTo>
                  <a:lnTo>
                    <a:pt x="80187" y="295821"/>
                  </a:lnTo>
                  <a:lnTo>
                    <a:pt x="130873" y="295821"/>
                  </a:lnTo>
                  <a:lnTo>
                    <a:pt x="135369" y="291401"/>
                  </a:lnTo>
                  <a:lnTo>
                    <a:pt x="135369" y="274967"/>
                  </a:lnTo>
                  <a:lnTo>
                    <a:pt x="135369" y="183946"/>
                  </a:lnTo>
                  <a:lnTo>
                    <a:pt x="135369" y="167513"/>
                  </a:lnTo>
                  <a:close/>
                </a:path>
                <a:path w="628014" h="503555">
                  <a:moveTo>
                    <a:pt x="240576" y="113779"/>
                  </a:moveTo>
                  <a:lnTo>
                    <a:pt x="235445" y="108724"/>
                  </a:lnTo>
                  <a:lnTo>
                    <a:pt x="218757" y="108724"/>
                  </a:lnTo>
                  <a:lnTo>
                    <a:pt x="218757" y="130213"/>
                  </a:lnTo>
                  <a:lnTo>
                    <a:pt x="218757" y="274967"/>
                  </a:lnTo>
                  <a:lnTo>
                    <a:pt x="201447" y="274967"/>
                  </a:lnTo>
                  <a:lnTo>
                    <a:pt x="201447" y="130213"/>
                  </a:lnTo>
                  <a:lnTo>
                    <a:pt x="218757" y="130213"/>
                  </a:lnTo>
                  <a:lnTo>
                    <a:pt x="218757" y="108724"/>
                  </a:lnTo>
                  <a:lnTo>
                    <a:pt x="184759" y="108724"/>
                  </a:lnTo>
                  <a:lnTo>
                    <a:pt x="180263" y="113779"/>
                  </a:lnTo>
                  <a:lnTo>
                    <a:pt x="180263" y="291401"/>
                  </a:lnTo>
                  <a:lnTo>
                    <a:pt x="184759" y="295821"/>
                  </a:lnTo>
                  <a:lnTo>
                    <a:pt x="235445" y="295821"/>
                  </a:lnTo>
                  <a:lnTo>
                    <a:pt x="240576" y="291401"/>
                  </a:lnTo>
                  <a:lnTo>
                    <a:pt x="240576" y="274967"/>
                  </a:lnTo>
                  <a:lnTo>
                    <a:pt x="240576" y="130213"/>
                  </a:lnTo>
                  <a:lnTo>
                    <a:pt x="240576" y="113779"/>
                  </a:lnTo>
                  <a:close/>
                </a:path>
                <a:path w="628014" h="503555">
                  <a:moveTo>
                    <a:pt x="345782" y="55626"/>
                  </a:moveTo>
                  <a:lnTo>
                    <a:pt x="341299" y="50571"/>
                  </a:lnTo>
                  <a:lnTo>
                    <a:pt x="324612" y="50571"/>
                  </a:lnTo>
                  <a:lnTo>
                    <a:pt x="324612" y="72059"/>
                  </a:lnTo>
                  <a:lnTo>
                    <a:pt x="324612" y="274967"/>
                  </a:lnTo>
                  <a:lnTo>
                    <a:pt x="306654" y="274967"/>
                  </a:lnTo>
                  <a:lnTo>
                    <a:pt x="306654" y="72059"/>
                  </a:lnTo>
                  <a:lnTo>
                    <a:pt x="324612" y="72059"/>
                  </a:lnTo>
                  <a:lnTo>
                    <a:pt x="324612" y="50571"/>
                  </a:lnTo>
                  <a:lnTo>
                    <a:pt x="290614" y="50571"/>
                  </a:lnTo>
                  <a:lnTo>
                    <a:pt x="285483" y="55626"/>
                  </a:lnTo>
                  <a:lnTo>
                    <a:pt x="285483" y="291401"/>
                  </a:lnTo>
                  <a:lnTo>
                    <a:pt x="290614" y="295821"/>
                  </a:lnTo>
                  <a:lnTo>
                    <a:pt x="341299" y="295821"/>
                  </a:lnTo>
                  <a:lnTo>
                    <a:pt x="345782" y="291401"/>
                  </a:lnTo>
                  <a:lnTo>
                    <a:pt x="345782" y="274967"/>
                  </a:lnTo>
                  <a:lnTo>
                    <a:pt x="345782" y="72059"/>
                  </a:lnTo>
                  <a:lnTo>
                    <a:pt x="345782" y="55626"/>
                  </a:lnTo>
                  <a:close/>
                </a:path>
                <a:path w="628014" h="503555">
                  <a:moveTo>
                    <a:pt x="488213" y="486714"/>
                  </a:moveTo>
                  <a:lnTo>
                    <a:pt x="483717" y="482295"/>
                  </a:lnTo>
                  <a:lnTo>
                    <a:pt x="366306" y="482295"/>
                  </a:lnTo>
                  <a:lnTo>
                    <a:pt x="366306" y="438061"/>
                  </a:lnTo>
                  <a:lnTo>
                    <a:pt x="345782" y="438061"/>
                  </a:lnTo>
                  <a:lnTo>
                    <a:pt x="345782" y="482295"/>
                  </a:lnTo>
                  <a:lnTo>
                    <a:pt x="289966" y="482295"/>
                  </a:lnTo>
                  <a:lnTo>
                    <a:pt x="289966" y="438061"/>
                  </a:lnTo>
                  <a:lnTo>
                    <a:pt x="269443" y="438061"/>
                  </a:lnTo>
                  <a:lnTo>
                    <a:pt x="269443" y="482295"/>
                  </a:lnTo>
                  <a:lnTo>
                    <a:pt x="148196" y="482295"/>
                  </a:lnTo>
                  <a:lnTo>
                    <a:pt x="143065" y="486714"/>
                  </a:lnTo>
                  <a:lnTo>
                    <a:pt x="143065" y="498106"/>
                  </a:lnTo>
                  <a:lnTo>
                    <a:pt x="148196" y="503161"/>
                  </a:lnTo>
                  <a:lnTo>
                    <a:pt x="477951" y="503161"/>
                  </a:lnTo>
                  <a:lnTo>
                    <a:pt x="483717" y="503161"/>
                  </a:lnTo>
                  <a:lnTo>
                    <a:pt x="488213" y="498106"/>
                  </a:lnTo>
                  <a:lnTo>
                    <a:pt x="488213" y="486714"/>
                  </a:lnTo>
                  <a:close/>
                </a:path>
                <a:path w="628014" h="503555">
                  <a:moveTo>
                    <a:pt x="566483" y="113779"/>
                  </a:moveTo>
                  <a:lnTo>
                    <a:pt x="561340" y="108724"/>
                  </a:lnTo>
                  <a:lnTo>
                    <a:pt x="414426" y="108724"/>
                  </a:lnTo>
                  <a:lnTo>
                    <a:pt x="409943" y="113779"/>
                  </a:lnTo>
                  <a:lnTo>
                    <a:pt x="409943" y="125158"/>
                  </a:lnTo>
                  <a:lnTo>
                    <a:pt x="414426" y="130213"/>
                  </a:lnTo>
                  <a:lnTo>
                    <a:pt x="555574" y="130213"/>
                  </a:lnTo>
                  <a:lnTo>
                    <a:pt x="561340" y="130213"/>
                  </a:lnTo>
                  <a:lnTo>
                    <a:pt x="566483" y="125158"/>
                  </a:lnTo>
                  <a:lnTo>
                    <a:pt x="566483" y="113779"/>
                  </a:lnTo>
                  <a:close/>
                </a:path>
                <a:path w="628014" h="503555">
                  <a:moveTo>
                    <a:pt x="566483" y="55626"/>
                  </a:moveTo>
                  <a:lnTo>
                    <a:pt x="561340" y="50571"/>
                  </a:lnTo>
                  <a:lnTo>
                    <a:pt x="414426" y="50571"/>
                  </a:lnTo>
                  <a:lnTo>
                    <a:pt x="409943" y="55626"/>
                  </a:lnTo>
                  <a:lnTo>
                    <a:pt x="409943" y="67005"/>
                  </a:lnTo>
                  <a:lnTo>
                    <a:pt x="414426" y="72059"/>
                  </a:lnTo>
                  <a:lnTo>
                    <a:pt x="555574" y="72059"/>
                  </a:lnTo>
                  <a:lnTo>
                    <a:pt x="561340" y="72059"/>
                  </a:lnTo>
                  <a:lnTo>
                    <a:pt x="566483" y="67005"/>
                  </a:lnTo>
                  <a:lnTo>
                    <a:pt x="566483" y="55626"/>
                  </a:lnTo>
                  <a:close/>
                </a:path>
                <a:path w="628014" h="503555">
                  <a:moveTo>
                    <a:pt x="627888" y="14338"/>
                  </a:moveTo>
                  <a:lnTo>
                    <a:pt x="621080" y="4660"/>
                  </a:lnTo>
                  <a:lnTo>
                    <a:pt x="613930" y="0"/>
                  </a:lnTo>
                  <a:lnTo>
                    <a:pt x="610743" y="0"/>
                  </a:lnTo>
                  <a:lnTo>
                    <a:pt x="610743" y="20853"/>
                  </a:lnTo>
                  <a:lnTo>
                    <a:pt x="610743" y="336283"/>
                  </a:lnTo>
                  <a:lnTo>
                    <a:pt x="610743" y="357136"/>
                  </a:lnTo>
                  <a:lnTo>
                    <a:pt x="610743" y="410235"/>
                  </a:lnTo>
                  <a:lnTo>
                    <a:pt x="603681" y="417182"/>
                  </a:lnTo>
                  <a:lnTo>
                    <a:pt x="27584" y="417182"/>
                  </a:lnTo>
                  <a:lnTo>
                    <a:pt x="20523" y="410235"/>
                  </a:lnTo>
                  <a:lnTo>
                    <a:pt x="20523" y="357136"/>
                  </a:lnTo>
                  <a:lnTo>
                    <a:pt x="610743" y="357136"/>
                  </a:lnTo>
                  <a:lnTo>
                    <a:pt x="610743" y="336283"/>
                  </a:lnTo>
                  <a:lnTo>
                    <a:pt x="610095" y="336283"/>
                  </a:lnTo>
                  <a:lnTo>
                    <a:pt x="20523" y="336283"/>
                  </a:lnTo>
                  <a:lnTo>
                    <a:pt x="20523" y="20853"/>
                  </a:lnTo>
                  <a:lnTo>
                    <a:pt x="27584" y="14541"/>
                  </a:lnTo>
                  <a:lnTo>
                    <a:pt x="603681" y="14541"/>
                  </a:lnTo>
                  <a:lnTo>
                    <a:pt x="610743" y="20853"/>
                  </a:lnTo>
                  <a:lnTo>
                    <a:pt x="610743" y="0"/>
                  </a:lnTo>
                  <a:lnTo>
                    <a:pt x="17526" y="0"/>
                  </a:lnTo>
                  <a:lnTo>
                    <a:pt x="10502" y="4660"/>
                  </a:lnTo>
                  <a:lnTo>
                    <a:pt x="2806" y="15913"/>
                  </a:lnTo>
                  <a:lnTo>
                    <a:pt x="0" y="29705"/>
                  </a:lnTo>
                  <a:lnTo>
                    <a:pt x="0" y="402018"/>
                  </a:lnTo>
                  <a:lnTo>
                    <a:pt x="2806" y="415925"/>
                  </a:lnTo>
                  <a:lnTo>
                    <a:pt x="10502" y="427393"/>
                  </a:lnTo>
                  <a:lnTo>
                    <a:pt x="21907" y="435178"/>
                  </a:lnTo>
                  <a:lnTo>
                    <a:pt x="35915" y="438048"/>
                  </a:lnTo>
                  <a:lnTo>
                    <a:pt x="595350" y="438048"/>
                  </a:lnTo>
                  <a:lnTo>
                    <a:pt x="609447" y="435178"/>
                  </a:lnTo>
                  <a:lnTo>
                    <a:pt x="621080" y="427393"/>
                  </a:lnTo>
                  <a:lnTo>
                    <a:pt x="627888" y="417525"/>
                  </a:lnTo>
                  <a:lnTo>
                    <a:pt x="627888" y="417182"/>
                  </a:lnTo>
                  <a:lnTo>
                    <a:pt x="627888" y="14541"/>
                  </a:lnTo>
                  <a:lnTo>
                    <a:pt x="627888" y="1433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6" name="object 36"/>
            <p:cNvSpPr/>
            <p:nvPr/>
          </p:nvSpPr>
          <p:spPr>
            <a:xfrm>
              <a:off x="5374761" y="3005550"/>
              <a:ext cx="533400" cy="543560"/>
            </a:xfrm>
            <a:custGeom>
              <a:avLst/>
              <a:gdLst/>
              <a:ahLst/>
              <a:cxnLst/>
              <a:rect l="l" t="t" r="r" b="b"/>
              <a:pathLst>
                <a:path w="533400" h="543560">
                  <a:moveTo>
                    <a:pt x="498316" y="180954"/>
                  </a:moveTo>
                  <a:lnTo>
                    <a:pt x="34845" y="180954"/>
                  </a:lnTo>
                  <a:lnTo>
                    <a:pt x="21357" y="178188"/>
                  </a:lnTo>
                  <a:lnTo>
                    <a:pt x="10272" y="170672"/>
                  </a:lnTo>
                  <a:lnTo>
                    <a:pt x="2763" y="159578"/>
                  </a:lnTo>
                  <a:lnTo>
                    <a:pt x="0" y="146077"/>
                  </a:lnTo>
                  <a:lnTo>
                    <a:pt x="0" y="34877"/>
                  </a:lnTo>
                  <a:lnTo>
                    <a:pt x="2763" y="21376"/>
                  </a:lnTo>
                  <a:lnTo>
                    <a:pt x="10272" y="10282"/>
                  </a:lnTo>
                  <a:lnTo>
                    <a:pt x="21357" y="2765"/>
                  </a:lnTo>
                  <a:lnTo>
                    <a:pt x="34845" y="0"/>
                  </a:lnTo>
                  <a:lnTo>
                    <a:pt x="498316" y="0"/>
                  </a:lnTo>
                  <a:lnTo>
                    <a:pt x="511803" y="2765"/>
                  </a:lnTo>
                  <a:lnTo>
                    <a:pt x="522883" y="10282"/>
                  </a:lnTo>
                  <a:lnTo>
                    <a:pt x="530388" y="21376"/>
                  </a:lnTo>
                  <a:lnTo>
                    <a:pt x="533149" y="34877"/>
                  </a:lnTo>
                  <a:lnTo>
                    <a:pt x="533149" y="146077"/>
                  </a:lnTo>
                  <a:lnTo>
                    <a:pt x="530388" y="159578"/>
                  </a:lnTo>
                  <a:lnTo>
                    <a:pt x="522883" y="170672"/>
                  </a:lnTo>
                  <a:lnTo>
                    <a:pt x="511803" y="178188"/>
                  </a:lnTo>
                  <a:lnTo>
                    <a:pt x="498316" y="180954"/>
                  </a:lnTo>
                  <a:close/>
                </a:path>
                <a:path w="533400" h="543560">
                  <a:moveTo>
                    <a:pt x="498316" y="362557"/>
                  </a:moveTo>
                  <a:lnTo>
                    <a:pt x="34845" y="362557"/>
                  </a:lnTo>
                  <a:lnTo>
                    <a:pt x="21357" y="359781"/>
                  </a:lnTo>
                  <a:lnTo>
                    <a:pt x="10272" y="352192"/>
                  </a:lnTo>
                  <a:lnTo>
                    <a:pt x="2763" y="340902"/>
                  </a:lnTo>
                  <a:lnTo>
                    <a:pt x="0" y="327019"/>
                  </a:lnTo>
                  <a:lnTo>
                    <a:pt x="0" y="216479"/>
                  </a:lnTo>
                  <a:lnTo>
                    <a:pt x="2763" y="202599"/>
                  </a:lnTo>
                  <a:lnTo>
                    <a:pt x="10272" y="191313"/>
                  </a:lnTo>
                  <a:lnTo>
                    <a:pt x="21357" y="183729"/>
                  </a:lnTo>
                  <a:lnTo>
                    <a:pt x="34845" y="180954"/>
                  </a:lnTo>
                  <a:lnTo>
                    <a:pt x="498316" y="180954"/>
                  </a:lnTo>
                  <a:lnTo>
                    <a:pt x="511803" y="183729"/>
                  </a:lnTo>
                  <a:lnTo>
                    <a:pt x="522883" y="191313"/>
                  </a:lnTo>
                  <a:lnTo>
                    <a:pt x="530388" y="202599"/>
                  </a:lnTo>
                  <a:lnTo>
                    <a:pt x="533149" y="216479"/>
                  </a:lnTo>
                  <a:lnTo>
                    <a:pt x="533149" y="327019"/>
                  </a:lnTo>
                  <a:lnTo>
                    <a:pt x="530388" y="340902"/>
                  </a:lnTo>
                  <a:lnTo>
                    <a:pt x="522883" y="352192"/>
                  </a:lnTo>
                  <a:lnTo>
                    <a:pt x="511803" y="359781"/>
                  </a:lnTo>
                  <a:lnTo>
                    <a:pt x="498316" y="362557"/>
                  </a:lnTo>
                  <a:close/>
                </a:path>
                <a:path w="533400" h="543560">
                  <a:moveTo>
                    <a:pt x="498316" y="543499"/>
                  </a:moveTo>
                  <a:lnTo>
                    <a:pt x="34845" y="543499"/>
                  </a:lnTo>
                  <a:lnTo>
                    <a:pt x="21357" y="540734"/>
                  </a:lnTo>
                  <a:lnTo>
                    <a:pt x="10272" y="533219"/>
                  </a:lnTo>
                  <a:lnTo>
                    <a:pt x="2763" y="522128"/>
                  </a:lnTo>
                  <a:lnTo>
                    <a:pt x="0" y="508635"/>
                  </a:lnTo>
                  <a:lnTo>
                    <a:pt x="0" y="397434"/>
                  </a:lnTo>
                  <a:lnTo>
                    <a:pt x="2763" y="383934"/>
                  </a:lnTo>
                  <a:lnTo>
                    <a:pt x="10272" y="372839"/>
                  </a:lnTo>
                  <a:lnTo>
                    <a:pt x="21357" y="365323"/>
                  </a:lnTo>
                  <a:lnTo>
                    <a:pt x="34845" y="362557"/>
                  </a:lnTo>
                  <a:lnTo>
                    <a:pt x="498316" y="362557"/>
                  </a:lnTo>
                  <a:lnTo>
                    <a:pt x="511803" y="365323"/>
                  </a:lnTo>
                  <a:lnTo>
                    <a:pt x="522883" y="372839"/>
                  </a:lnTo>
                  <a:lnTo>
                    <a:pt x="530388" y="383934"/>
                  </a:lnTo>
                  <a:lnTo>
                    <a:pt x="533149" y="397434"/>
                  </a:lnTo>
                  <a:lnTo>
                    <a:pt x="533149" y="508635"/>
                  </a:lnTo>
                  <a:lnTo>
                    <a:pt x="530388" y="522128"/>
                  </a:lnTo>
                  <a:lnTo>
                    <a:pt x="522883" y="533219"/>
                  </a:lnTo>
                  <a:lnTo>
                    <a:pt x="511803" y="540734"/>
                  </a:lnTo>
                  <a:lnTo>
                    <a:pt x="498316" y="543499"/>
                  </a:lnTo>
                  <a:close/>
                </a:path>
                <a:path w="533400" h="543560">
                  <a:moveTo>
                    <a:pt x="102557" y="90807"/>
                  </a:moveTo>
                  <a:lnTo>
                    <a:pt x="102557" y="90807"/>
                  </a:lnTo>
                  <a:lnTo>
                    <a:pt x="241268" y="90807"/>
                  </a:lnTo>
                </a:path>
                <a:path w="533400" h="543560">
                  <a:moveTo>
                    <a:pt x="303724" y="90807"/>
                  </a:moveTo>
                  <a:lnTo>
                    <a:pt x="303724" y="90807"/>
                  </a:lnTo>
                  <a:lnTo>
                    <a:pt x="333962" y="90807"/>
                  </a:lnTo>
                </a:path>
                <a:path w="533400" h="543560">
                  <a:moveTo>
                    <a:pt x="352369" y="90807"/>
                  </a:moveTo>
                  <a:lnTo>
                    <a:pt x="352369" y="90807"/>
                  </a:lnTo>
                  <a:lnTo>
                    <a:pt x="381960" y="90807"/>
                  </a:lnTo>
                </a:path>
                <a:path w="533400" h="543560">
                  <a:moveTo>
                    <a:pt x="401014" y="90807"/>
                  </a:moveTo>
                  <a:lnTo>
                    <a:pt x="401014" y="90807"/>
                  </a:lnTo>
                  <a:lnTo>
                    <a:pt x="430604" y="90807"/>
                  </a:lnTo>
                </a:path>
                <a:path w="533400" h="543560">
                  <a:moveTo>
                    <a:pt x="102557" y="271749"/>
                  </a:moveTo>
                  <a:lnTo>
                    <a:pt x="102557" y="271749"/>
                  </a:lnTo>
                  <a:lnTo>
                    <a:pt x="241268" y="271749"/>
                  </a:lnTo>
                </a:path>
                <a:path w="533400" h="543560">
                  <a:moveTo>
                    <a:pt x="303724" y="271749"/>
                  </a:moveTo>
                  <a:lnTo>
                    <a:pt x="303724" y="271749"/>
                  </a:lnTo>
                  <a:lnTo>
                    <a:pt x="333962" y="271749"/>
                  </a:lnTo>
                </a:path>
                <a:path w="533400" h="543560">
                  <a:moveTo>
                    <a:pt x="352369" y="271749"/>
                  </a:moveTo>
                  <a:lnTo>
                    <a:pt x="352369" y="271749"/>
                  </a:lnTo>
                  <a:lnTo>
                    <a:pt x="381960" y="271749"/>
                  </a:lnTo>
                </a:path>
                <a:path w="533400" h="543560">
                  <a:moveTo>
                    <a:pt x="401014" y="271749"/>
                  </a:moveTo>
                  <a:lnTo>
                    <a:pt x="401014" y="271749"/>
                  </a:lnTo>
                  <a:lnTo>
                    <a:pt x="430604" y="271749"/>
                  </a:lnTo>
                </a:path>
                <a:path w="533400" h="543560">
                  <a:moveTo>
                    <a:pt x="102557" y="463885"/>
                  </a:moveTo>
                  <a:lnTo>
                    <a:pt x="102557" y="463885"/>
                  </a:lnTo>
                  <a:lnTo>
                    <a:pt x="241268" y="463885"/>
                  </a:lnTo>
                </a:path>
                <a:path w="533400" h="543560">
                  <a:moveTo>
                    <a:pt x="303724" y="463885"/>
                  </a:moveTo>
                  <a:lnTo>
                    <a:pt x="303724" y="463885"/>
                  </a:lnTo>
                  <a:lnTo>
                    <a:pt x="333962" y="463885"/>
                  </a:lnTo>
                </a:path>
                <a:path w="533400" h="543560">
                  <a:moveTo>
                    <a:pt x="352369" y="463885"/>
                  </a:moveTo>
                  <a:lnTo>
                    <a:pt x="352369" y="463885"/>
                  </a:lnTo>
                  <a:lnTo>
                    <a:pt x="381960" y="463885"/>
                  </a:lnTo>
                </a:path>
                <a:path w="533400" h="543560">
                  <a:moveTo>
                    <a:pt x="401014" y="463885"/>
                  </a:moveTo>
                  <a:lnTo>
                    <a:pt x="401014" y="463885"/>
                  </a:lnTo>
                  <a:lnTo>
                    <a:pt x="430604" y="463885"/>
                  </a:lnTo>
                </a:path>
              </a:pathLst>
            </a:custGeom>
            <a:ln w="1446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37" name="object 3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35827" y="3583266"/>
              <a:ext cx="210370" cy="131598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4949130" y="4697300"/>
              <a:ext cx="690245" cy="641985"/>
            </a:xfrm>
            <a:custGeom>
              <a:avLst/>
              <a:gdLst/>
              <a:ahLst/>
              <a:cxnLst/>
              <a:rect l="l" t="t" r="r" b="b"/>
              <a:pathLst>
                <a:path w="690245" h="641985">
                  <a:moveTo>
                    <a:pt x="162099" y="70649"/>
                  </a:moveTo>
                  <a:lnTo>
                    <a:pt x="156988" y="75797"/>
                  </a:lnTo>
                  <a:lnTo>
                    <a:pt x="151878" y="81193"/>
                  </a:lnTo>
                  <a:lnTo>
                    <a:pt x="146767" y="86843"/>
                  </a:lnTo>
                  <a:lnTo>
                    <a:pt x="141657" y="92748"/>
                  </a:lnTo>
                  <a:lnTo>
                    <a:pt x="66064" y="64618"/>
                  </a:lnTo>
                  <a:lnTo>
                    <a:pt x="32686" y="122200"/>
                  </a:lnTo>
                  <a:lnTo>
                    <a:pt x="95343" y="172429"/>
                  </a:lnTo>
                  <a:lnTo>
                    <a:pt x="90118" y="186601"/>
                  </a:lnTo>
                  <a:lnTo>
                    <a:pt x="85724" y="200966"/>
                  </a:lnTo>
                  <a:lnTo>
                    <a:pt x="82223" y="215458"/>
                  </a:lnTo>
                  <a:lnTo>
                    <a:pt x="79679" y="230012"/>
                  </a:lnTo>
                  <a:lnTo>
                    <a:pt x="0" y="242730"/>
                  </a:lnTo>
                  <a:lnTo>
                    <a:pt x="0" y="309026"/>
                  </a:lnTo>
                  <a:lnTo>
                    <a:pt x="79000" y="321744"/>
                  </a:lnTo>
                  <a:lnTo>
                    <a:pt x="81937" y="336689"/>
                  </a:lnTo>
                  <a:lnTo>
                    <a:pt x="85639" y="351379"/>
                  </a:lnTo>
                  <a:lnTo>
                    <a:pt x="90107" y="365814"/>
                  </a:lnTo>
                  <a:lnTo>
                    <a:pt x="95343" y="379994"/>
                  </a:lnTo>
                  <a:lnTo>
                    <a:pt x="34722" y="434240"/>
                  </a:lnTo>
                  <a:lnTo>
                    <a:pt x="66064" y="487805"/>
                  </a:lnTo>
                  <a:lnTo>
                    <a:pt x="141657" y="459008"/>
                  </a:lnTo>
                  <a:lnTo>
                    <a:pt x="151632" y="470699"/>
                  </a:lnTo>
                  <a:lnTo>
                    <a:pt x="162179" y="481695"/>
                  </a:lnTo>
                  <a:lnTo>
                    <a:pt x="173364" y="492064"/>
                  </a:lnTo>
                  <a:lnTo>
                    <a:pt x="185256" y="501871"/>
                  </a:lnTo>
                  <a:lnTo>
                    <a:pt x="155963" y="576200"/>
                  </a:lnTo>
                  <a:lnTo>
                    <a:pt x="214535" y="609002"/>
                  </a:lnTo>
                  <a:lnTo>
                    <a:pt x="265626" y="547403"/>
                  </a:lnTo>
                  <a:lnTo>
                    <a:pt x="280055" y="552540"/>
                  </a:lnTo>
                  <a:lnTo>
                    <a:pt x="294737" y="556859"/>
                  </a:lnTo>
                  <a:lnTo>
                    <a:pt x="309677" y="560301"/>
                  </a:lnTo>
                  <a:lnTo>
                    <a:pt x="324876" y="562803"/>
                  </a:lnTo>
                  <a:lnTo>
                    <a:pt x="337813" y="641817"/>
                  </a:lnTo>
                  <a:lnTo>
                    <a:pt x="405247" y="641817"/>
                  </a:lnTo>
                  <a:lnTo>
                    <a:pt x="418183" y="563470"/>
                  </a:lnTo>
                  <a:lnTo>
                    <a:pt x="432985" y="560582"/>
                  </a:lnTo>
                  <a:lnTo>
                    <a:pt x="447725" y="556943"/>
                  </a:lnTo>
                  <a:lnTo>
                    <a:pt x="462340" y="552550"/>
                  </a:lnTo>
                  <a:lnTo>
                    <a:pt x="476767" y="547403"/>
                  </a:lnTo>
                  <a:lnTo>
                    <a:pt x="527846" y="609002"/>
                  </a:lnTo>
                  <a:lnTo>
                    <a:pt x="586417" y="576200"/>
                  </a:lnTo>
                  <a:lnTo>
                    <a:pt x="557804" y="501871"/>
                  </a:lnTo>
                  <a:lnTo>
                    <a:pt x="563813" y="496846"/>
                  </a:lnTo>
                  <a:lnTo>
                    <a:pt x="569562" y="491822"/>
                  </a:lnTo>
                  <a:lnTo>
                    <a:pt x="575052" y="486798"/>
                  </a:lnTo>
                  <a:lnTo>
                    <a:pt x="580282" y="481774"/>
                  </a:lnTo>
                </a:path>
                <a:path w="690245" h="641985">
                  <a:moveTo>
                    <a:pt x="320112" y="326428"/>
                  </a:moveTo>
                  <a:lnTo>
                    <a:pt x="304399" y="302733"/>
                  </a:lnTo>
                  <a:lnTo>
                    <a:pt x="299161" y="275961"/>
                  </a:lnTo>
                  <a:lnTo>
                    <a:pt x="304399" y="249314"/>
                  </a:lnTo>
                  <a:lnTo>
                    <a:pt x="320112" y="225995"/>
                  </a:lnTo>
                  <a:lnTo>
                    <a:pt x="344213" y="210172"/>
                  </a:lnTo>
                  <a:lnTo>
                    <a:pt x="371445" y="204898"/>
                  </a:lnTo>
                  <a:lnTo>
                    <a:pt x="398549" y="210172"/>
                  </a:lnTo>
                  <a:lnTo>
                    <a:pt x="422269" y="225995"/>
                  </a:lnTo>
                  <a:lnTo>
                    <a:pt x="438364" y="249314"/>
                  </a:lnTo>
                  <a:lnTo>
                    <a:pt x="443729" y="275961"/>
                  </a:lnTo>
                  <a:lnTo>
                    <a:pt x="438364" y="302733"/>
                  </a:lnTo>
                  <a:lnTo>
                    <a:pt x="422269" y="326428"/>
                  </a:lnTo>
                  <a:lnTo>
                    <a:pt x="398549" y="341876"/>
                  </a:lnTo>
                  <a:lnTo>
                    <a:pt x="371445" y="347025"/>
                  </a:lnTo>
                  <a:lnTo>
                    <a:pt x="344213" y="341876"/>
                  </a:lnTo>
                  <a:lnTo>
                    <a:pt x="320112" y="326428"/>
                  </a:lnTo>
                  <a:close/>
                </a:path>
                <a:path w="690245" h="641985">
                  <a:moveTo>
                    <a:pt x="307176" y="156350"/>
                  </a:moveTo>
                  <a:lnTo>
                    <a:pt x="283327" y="111485"/>
                  </a:lnTo>
                  <a:lnTo>
                    <a:pt x="279963" y="102059"/>
                  </a:lnTo>
                  <a:lnTo>
                    <a:pt x="279922" y="92320"/>
                  </a:lnTo>
                  <a:lnTo>
                    <a:pt x="282947" y="82958"/>
                  </a:lnTo>
                  <a:lnTo>
                    <a:pt x="288783" y="74666"/>
                  </a:lnTo>
                  <a:lnTo>
                    <a:pt x="318754" y="45201"/>
                  </a:lnTo>
                </a:path>
                <a:path w="690245" h="641985">
                  <a:moveTo>
                    <a:pt x="642952" y="325761"/>
                  </a:moveTo>
                  <a:lnTo>
                    <a:pt x="600032" y="367956"/>
                  </a:lnTo>
                  <a:lnTo>
                    <a:pt x="591980" y="373685"/>
                  </a:lnTo>
                  <a:lnTo>
                    <a:pt x="582584" y="376652"/>
                  </a:lnTo>
                  <a:lnTo>
                    <a:pt x="572551" y="376610"/>
                  </a:lnTo>
                  <a:lnTo>
                    <a:pt x="562581" y="373308"/>
                  </a:lnTo>
                  <a:lnTo>
                    <a:pt x="493110" y="337811"/>
                  </a:lnTo>
                </a:path>
                <a:path w="690245" h="641985">
                  <a:moveTo>
                    <a:pt x="384139" y="141617"/>
                  </a:moveTo>
                  <a:lnTo>
                    <a:pt x="386855" y="110150"/>
                  </a:lnTo>
                  <a:lnTo>
                    <a:pt x="387533" y="102784"/>
                  </a:lnTo>
                  <a:lnTo>
                    <a:pt x="390940" y="96085"/>
                  </a:lnTo>
                  <a:lnTo>
                    <a:pt x="396397" y="90733"/>
                  </a:lnTo>
                  <a:lnTo>
                    <a:pt x="429762" y="57919"/>
                  </a:lnTo>
                </a:path>
                <a:path w="690245" h="641985">
                  <a:moveTo>
                    <a:pt x="628646" y="213932"/>
                  </a:moveTo>
                  <a:lnTo>
                    <a:pt x="585060" y="256795"/>
                  </a:lnTo>
                  <a:lnTo>
                    <a:pt x="579603" y="262147"/>
                  </a:lnTo>
                  <a:lnTo>
                    <a:pt x="572123" y="265496"/>
                  </a:lnTo>
                  <a:lnTo>
                    <a:pt x="563939" y="266163"/>
                  </a:lnTo>
                  <a:lnTo>
                    <a:pt x="508775" y="268845"/>
                  </a:lnTo>
                </a:path>
                <a:path w="690245" h="641985">
                  <a:moveTo>
                    <a:pt x="468583" y="180463"/>
                  </a:moveTo>
                  <a:lnTo>
                    <a:pt x="468583" y="180463"/>
                  </a:lnTo>
                  <a:lnTo>
                    <a:pt x="565988" y="84702"/>
                  </a:lnTo>
                </a:path>
                <a:path w="690245" h="641985">
                  <a:moveTo>
                    <a:pt x="642952" y="325761"/>
                  </a:moveTo>
                  <a:lnTo>
                    <a:pt x="636821" y="316783"/>
                  </a:lnTo>
                  <a:lnTo>
                    <a:pt x="634777" y="306678"/>
                  </a:lnTo>
                  <a:lnTo>
                    <a:pt x="636821" y="296572"/>
                  </a:lnTo>
                  <a:lnTo>
                    <a:pt x="642952" y="287595"/>
                  </a:lnTo>
                  <a:lnTo>
                    <a:pt x="652084" y="281943"/>
                  </a:lnTo>
                  <a:lnTo>
                    <a:pt x="662363" y="280058"/>
                  </a:lnTo>
                  <a:lnTo>
                    <a:pt x="672642" y="281943"/>
                  </a:lnTo>
                  <a:lnTo>
                    <a:pt x="681773" y="287595"/>
                  </a:lnTo>
                  <a:lnTo>
                    <a:pt x="687905" y="296572"/>
                  </a:lnTo>
                  <a:lnTo>
                    <a:pt x="689948" y="306678"/>
                  </a:lnTo>
                  <a:lnTo>
                    <a:pt x="687905" y="316783"/>
                  </a:lnTo>
                  <a:lnTo>
                    <a:pt x="681773" y="325761"/>
                  </a:lnTo>
                  <a:lnTo>
                    <a:pt x="672642" y="331788"/>
                  </a:lnTo>
                  <a:lnTo>
                    <a:pt x="662363" y="333797"/>
                  </a:lnTo>
                  <a:lnTo>
                    <a:pt x="652084" y="331788"/>
                  </a:lnTo>
                  <a:lnTo>
                    <a:pt x="642952" y="325761"/>
                  </a:lnTo>
                  <a:close/>
                </a:path>
                <a:path w="690245" h="641985">
                  <a:moveTo>
                    <a:pt x="628646" y="213932"/>
                  </a:moveTo>
                  <a:lnTo>
                    <a:pt x="622514" y="204961"/>
                  </a:lnTo>
                  <a:lnTo>
                    <a:pt x="620471" y="194856"/>
                  </a:lnTo>
                  <a:lnTo>
                    <a:pt x="622514" y="184751"/>
                  </a:lnTo>
                  <a:lnTo>
                    <a:pt x="628646" y="175779"/>
                  </a:lnTo>
                  <a:lnTo>
                    <a:pt x="637777" y="169751"/>
                  </a:lnTo>
                  <a:lnTo>
                    <a:pt x="648056" y="167742"/>
                  </a:lnTo>
                  <a:lnTo>
                    <a:pt x="658335" y="169751"/>
                  </a:lnTo>
                  <a:lnTo>
                    <a:pt x="667467" y="175779"/>
                  </a:lnTo>
                  <a:lnTo>
                    <a:pt x="673598" y="184751"/>
                  </a:lnTo>
                  <a:lnTo>
                    <a:pt x="675642" y="194856"/>
                  </a:lnTo>
                  <a:lnTo>
                    <a:pt x="673598" y="204961"/>
                  </a:lnTo>
                  <a:lnTo>
                    <a:pt x="667467" y="213932"/>
                  </a:lnTo>
                  <a:lnTo>
                    <a:pt x="658335" y="219960"/>
                  </a:lnTo>
                  <a:lnTo>
                    <a:pt x="648056" y="221969"/>
                  </a:lnTo>
                  <a:lnTo>
                    <a:pt x="637777" y="219960"/>
                  </a:lnTo>
                  <a:lnTo>
                    <a:pt x="628646" y="213932"/>
                  </a:lnTo>
                  <a:close/>
                </a:path>
                <a:path w="690245" h="641985">
                  <a:moveTo>
                    <a:pt x="565988" y="84702"/>
                  </a:moveTo>
                  <a:lnTo>
                    <a:pt x="559857" y="76006"/>
                  </a:lnTo>
                  <a:lnTo>
                    <a:pt x="557814" y="65869"/>
                  </a:lnTo>
                  <a:lnTo>
                    <a:pt x="559857" y="55607"/>
                  </a:lnTo>
                  <a:lnTo>
                    <a:pt x="565988" y="46536"/>
                  </a:lnTo>
                  <a:lnTo>
                    <a:pt x="574828" y="40891"/>
                  </a:lnTo>
                  <a:lnTo>
                    <a:pt x="585140" y="39009"/>
                  </a:lnTo>
                  <a:lnTo>
                    <a:pt x="595581" y="40891"/>
                  </a:lnTo>
                  <a:lnTo>
                    <a:pt x="604810" y="46536"/>
                  </a:lnTo>
                  <a:lnTo>
                    <a:pt x="610552" y="55607"/>
                  </a:lnTo>
                  <a:lnTo>
                    <a:pt x="612466" y="65869"/>
                  </a:lnTo>
                  <a:lnTo>
                    <a:pt x="610552" y="76006"/>
                  </a:lnTo>
                  <a:lnTo>
                    <a:pt x="604810" y="84702"/>
                  </a:lnTo>
                  <a:lnTo>
                    <a:pt x="595581" y="90729"/>
                  </a:lnTo>
                  <a:lnTo>
                    <a:pt x="585140" y="92739"/>
                  </a:lnTo>
                  <a:lnTo>
                    <a:pt x="574828" y="90729"/>
                  </a:lnTo>
                  <a:lnTo>
                    <a:pt x="565988" y="84702"/>
                  </a:lnTo>
                  <a:close/>
                </a:path>
                <a:path w="690245" h="641985">
                  <a:moveTo>
                    <a:pt x="429762" y="57919"/>
                  </a:moveTo>
                  <a:lnTo>
                    <a:pt x="423638" y="49223"/>
                  </a:lnTo>
                  <a:lnTo>
                    <a:pt x="421597" y="39086"/>
                  </a:lnTo>
                  <a:lnTo>
                    <a:pt x="423638" y="28824"/>
                  </a:lnTo>
                  <a:lnTo>
                    <a:pt x="429762" y="19753"/>
                  </a:lnTo>
                  <a:lnTo>
                    <a:pt x="438607" y="14101"/>
                  </a:lnTo>
                  <a:lnTo>
                    <a:pt x="448918" y="12217"/>
                  </a:lnTo>
                  <a:lnTo>
                    <a:pt x="459356" y="14101"/>
                  </a:lnTo>
                  <a:lnTo>
                    <a:pt x="468583" y="19753"/>
                  </a:lnTo>
                  <a:lnTo>
                    <a:pt x="474332" y="28824"/>
                  </a:lnTo>
                  <a:lnTo>
                    <a:pt x="476249" y="39086"/>
                  </a:lnTo>
                  <a:lnTo>
                    <a:pt x="474332" y="49223"/>
                  </a:lnTo>
                  <a:lnTo>
                    <a:pt x="468583" y="57919"/>
                  </a:lnTo>
                  <a:lnTo>
                    <a:pt x="459356" y="63947"/>
                  </a:lnTo>
                  <a:lnTo>
                    <a:pt x="448918" y="65956"/>
                  </a:lnTo>
                  <a:lnTo>
                    <a:pt x="438607" y="63947"/>
                  </a:lnTo>
                  <a:lnTo>
                    <a:pt x="429762" y="57919"/>
                  </a:lnTo>
                  <a:close/>
                </a:path>
                <a:path w="690245" h="641985">
                  <a:moveTo>
                    <a:pt x="318754" y="45201"/>
                  </a:moveTo>
                  <a:lnTo>
                    <a:pt x="312623" y="36504"/>
                  </a:lnTo>
                  <a:lnTo>
                    <a:pt x="310579" y="26364"/>
                  </a:lnTo>
                  <a:lnTo>
                    <a:pt x="312623" y="16101"/>
                  </a:lnTo>
                  <a:lnTo>
                    <a:pt x="318754" y="7035"/>
                  </a:lnTo>
                  <a:lnTo>
                    <a:pt x="327880" y="1758"/>
                  </a:lnTo>
                  <a:lnTo>
                    <a:pt x="338158" y="0"/>
                  </a:lnTo>
                  <a:lnTo>
                    <a:pt x="348437" y="1758"/>
                  </a:lnTo>
                  <a:lnTo>
                    <a:pt x="357563" y="7035"/>
                  </a:lnTo>
                  <a:lnTo>
                    <a:pt x="363694" y="16101"/>
                  </a:lnTo>
                  <a:lnTo>
                    <a:pt x="365737" y="26364"/>
                  </a:lnTo>
                  <a:lnTo>
                    <a:pt x="363694" y="36504"/>
                  </a:lnTo>
                  <a:lnTo>
                    <a:pt x="357563" y="45201"/>
                  </a:lnTo>
                  <a:lnTo>
                    <a:pt x="348437" y="51229"/>
                  </a:lnTo>
                  <a:lnTo>
                    <a:pt x="338158" y="53238"/>
                  </a:lnTo>
                  <a:lnTo>
                    <a:pt x="327880" y="51229"/>
                  </a:lnTo>
                  <a:lnTo>
                    <a:pt x="318754" y="45201"/>
                  </a:lnTo>
                  <a:close/>
                </a:path>
                <a:path w="690245" h="641985">
                  <a:moveTo>
                    <a:pt x="274477" y="371293"/>
                  </a:moveTo>
                  <a:lnTo>
                    <a:pt x="248649" y="336467"/>
                  </a:lnTo>
                  <a:lnTo>
                    <a:pt x="235736" y="296787"/>
                  </a:lnTo>
                  <a:lnTo>
                    <a:pt x="235736" y="255437"/>
                  </a:lnTo>
                  <a:lnTo>
                    <a:pt x="248649" y="215597"/>
                  </a:lnTo>
                  <a:lnTo>
                    <a:pt x="274477" y="180450"/>
                  </a:lnTo>
                  <a:lnTo>
                    <a:pt x="309899" y="155386"/>
                  </a:lnTo>
                  <a:lnTo>
                    <a:pt x="350257" y="142853"/>
                  </a:lnTo>
                  <a:lnTo>
                    <a:pt x="392314" y="142853"/>
                  </a:lnTo>
                  <a:lnTo>
                    <a:pt x="432834" y="155386"/>
                  </a:lnTo>
                  <a:lnTo>
                    <a:pt x="468583" y="180450"/>
                  </a:lnTo>
                  <a:lnTo>
                    <a:pt x="494084" y="215597"/>
                  </a:lnTo>
                  <a:lnTo>
                    <a:pt x="506835" y="255437"/>
                  </a:lnTo>
                  <a:lnTo>
                    <a:pt x="506835" y="296787"/>
                  </a:lnTo>
                  <a:lnTo>
                    <a:pt x="494084" y="336467"/>
                  </a:lnTo>
                  <a:lnTo>
                    <a:pt x="468583" y="371293"/>
                  </a:lnTo>
                  <a:lnTo>
                    <a:pt x="432834" y="396684"/>
                  </a:lnTo>
                  <a:lnTo>
                    <a:pt x="392314" y="409380"/>
                  </a:lnTo>
                  <a:lnTo>
                    <a:pt x="350257" y="409380"/>
                  </a:lnTo>
                  <a:lnTo>
                    <a:pt x="309899" y="396684"/>
                  </a:lnTo>
                  <a:lnTo>
                    <a:pt x="274477" y="371293"/>
                  </a:lnTo>
                  <a:close/>
                </a:path>
                <a:path w="690245" h="641985">
                  <a:moveTo>
                    <a:pt x="518996" y="421509"/>
                  </a:moveTo>
                  <a:lnTo>
                    <a:pt x="481173" y="450780"/>
                  </a:lnTo>
                  <a:lnTo>
                    <a:pt x="438943" y="470294"/>
                  </a:lnTo>
                  <a:lnTo>
                    <a:pt x="394069" y="480051"/>
                  </a:lnTo>
                  <a:lnTo>
                    <a:pt x="348315" y="480051"/>
                  </a:lnTo>
                  <a:lnTo>
                    <a:pt x="303443" y="470294"/>
                  </a:lnTo>
                  <a:lnTo>
                    <a:pt x="261216" y="450780"/>
                  </a:lnTo>
                  <a:lnTo>
                    <a:pt x="223398" y="421509"/>
                  </a:lnTo>
                  <a:lnTo>
                    <a:pt x="193625" y="384329"/>
                  </a:lnTo>
                  <a:lnTo>
                    <a:pt x="173776" y="342816"/>
                  </a:lnTo>
                  <a:lnTo>
                    <a:pt x="163851" y="298701"/>
                  </a:lnTo>
                  <a:lnTo>
                    <a:pt x="163851" y="253719"/>
                  </a:lnTo>
                  <a:lnTo>
                    <a:pt x="173776" y="209603"/>
                  </a:lnTo>
                  <a:lnTo>
                    <a:pt x="193625" y="168086"/>
                  </a:lnTo>
                  <a:lnTo>
                    <a:pt x="223398" y="130901"/>
                  </a:lnTo>
                </a:path>
              </a:pathLst>
            </a:custGeom>
            <a:ln w="135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9" name="object 39"/>
            <p:cNvSpPr/>
            <p:nvPr/>
          </p:nvSpPr>
          <p:spPr>
            <a:xfrm>
              <a:off x="3336438" y="4205049"/>
              <a:ext cx="584835" cy="673100"/>
            </a:xfrm>
            <a:custGeom>
              <a:avLst/>
              <a:gdLst/>
              <a:ahLst/>
              <a:cxnLst/>
              <a:rect l="l" t="t" r="r" b="b"/>
              <a:pathLst>
                <a:path w="584835" h="673100">
                  <a:moveTo>
                    <a:pt x="282427" y="670542"/>
                  </a:moveTo>
                  <a:lnTo>
                    <a:pt x="288597" y="672996"/>
                  </a:lnTo>
                  <a:lnTo>
                    <a:pt x="295379" y="672996"/>
                  </a:lnTo>
                  <a:lnTo>
                    <a:pt x="342978" y="654112"/>
                  </a:lnTo>
                  <a:lnTo>
                    <a:pt x="388435" y="631262"/>
                  </a:lnTo>
                  <a:lnTo>
                    <a:pt x="435424" y="603089"/>
                  </a:lnTo>
                  <a:lnTo>
                    <a:pt x="480837" y="570691"/>
                  </a:lnTo>
                  <a:lnTo>
                    <a:pt x="521567" y="535166"/>
                  </a:lnTo>
                  <a:lnTo>
                    <a:pt x="554507" y="497610"/>
                  </a:lnTo>
                  <a:lnTo>
                    <a:pt x="576550" y="459123"/>
                  </a:lnTo>
                  <a:lnTo>
                    <a:pt x="584588" y="420802"/>
                  </a:lnTo>
                  <a:lnTo>
                    <a:pt x="584588" y="112315"/>
                  </a:lnTo>
                  <a:lnTo>
                    <a:pt x="554989" y="82328"/>
                  </a:lnTo>
                  <a:lnTo>
                    <a:pt x="480937" y="74724"/>
                  </a:lnTo>
                  <a:lnTo>
                    <a:pt x="420321" y="60453"/>
                  </a:lnTo>
                  <a:lnTo>
                    <a:pt x="372374" y="42392"/>
                  </a:lnTo>
                  <a:lnTo>
                    <a:pt x="336328" y="23423"/>
                  </a:lnTo>
                  <a:lnTo>
                    <a:pt x="311415" y="6424"/>
                  </a:lnTo>
                  <a:lnTo>
                    <a:pt x="302317" y="1606"/>
                  </a:lnTo>
                  <a:lnTo>
                    <a:pt x="292294" y="0"/>
                  </a:lnTo>
                  <a:lnTo>
                    <a:pt x="282271" y="1606"/>
                  </a:lnTo>
                  <a:lnTo>
                    <a:pt x="273173" y="6424"/>
                  </a:lnTo>
                  <a:lnTo>
                    <a:pt x="248255" y="23423"/>
                  </a:lnTo>
                  <a:lnTo>
                    <a:pt x="212208" y="42392"/>
                  </a:lnTo>
                  <a:lnTo>
                    <a:pt x="164263" y="60453"/>
                  </a:lnTo>
                  <a:lnTo>
                    <a:pt x="103650" y="74724"/>
                  </a:lnTo>
                  <a:lnTo>
                    <a:pt x="29599" y="82328"/>
                  </a:lnTo>
                  <a:lnTo>
                    <a:pt x="17945" y="84946"/>
                  </a:lnTo>
                  <a:lnTo>
                    <a:pt x="8551" y="91352"/>
                  </a:lnTo>
                  <a:lnTo>
                    <a:pt x="2281" y="100744"/>
                  </a:lnTo>
                  <a:lnTo>
                    <a:pt x="0" y="112315"/>
                  </a:lnTo>
                  <a:lnTo>
                    <a:pt x="0" y="420802"/>
                  </a:lnTo>
                  <a:lnTo>
                    <a:pt x="8038" y="459123"/>
                  </a:lnTo>
                  <a:lnTo>
                    <a:pt x="30080" y="497610"/>
                  </a:lnTo>
                  <a:lnTo>
                    <a:pt x="63021" y="535166"/>
                  </a:lnTo>
                  <a:lnTo>
                    <a:pt x="103751" y="570691"/>
                  </a:lnTo>
                  <a:lnTo>
                    <a:pt x="149164" y="603089"/>
                  </a:lnTo>
                  <a:lnTo>
                    <a:pt x="196153" y="631262"/>
                  </a:lnTo>
                  <a:lnTo>
                    <a:pt x="241610" y="654112"/>
                  </a:lnTo>
                  <a:lnTo>
                    <a:pt x="282427" y="670542"/>
                  </a:lnTo>
                  <a:close/>
                </a:path>
                <a:path w="584835" h="673100">
                  <a:moveTo>
                    <a:pt x="384176" y="496706"/>
                  </a:moveTo>
                  <a:lnTo>
                    <a:pt x="199787" y="496706"/>
                  </a:lnTo>
                  <a:lnTo>
                    <a:pt x="175848" y="492181"/>
                  </a:lnTo>
                  <a:lnTo>
                    <a:pt x="156242" y="479795"/>
                  </a:lnTo>
                  <a:lnTo>
                    <a:pt x="142995" y="461326"/>
                  </a:lnTo>
                  <a:lnTo>
                    <a:pt x="138129" y="438554"/>
                  </a:lnTo>
                  <a:lnTo>
                    <a:pt x="138129" y="292275"/>
                  </a:lnTo>
                  <a:lnTo>
                    <a:pt x="138129" y="284316"/>
                  </a:lnTo>
                  <a:lnTo>
                    <a:pt x="145535" y="277585"/>
                  </a:lnTo>
                  <a:lnTo>
                    <a:pt x="153553" y="277585"/>
                  </a:lnTo>
                  <a:lnTo>
                    <a:pt x="430423" y="277585"/>
                  </a:lnTo>
                  <a:lnTo>
                    <a:pt x="439053" y="277585"/>
                  </a:lnTo>
                  <a:lnTo>
                    <a:pt x="445834" y="284316"/>
                  </a:lnTo>
                  <a:lnTo>
                    <a:pt x="445834" y="292275"/>
                  </a:lnTo>
                  <a:lnTo>
                    <a:pt x="445834" y="438554"/>
                  </a:lnTo>
                  <a:lnTo>
                    <a:pt x="441056" y="461326"/>
                  </a:lnTo>
                  <a:lnTo>
                    <a:pt x="427955" y="479795"/>
                  </a:lnTo>
                  <a:lnTo>
                    <a:pt x="408378" y="492181"/>
                  </a:lnTo>
                  <a:lnTo>
                    <a:pt x="384176" y="496706"/>
                  </a:lnTo>
                  <a:close/>
                </a:path>
              </a:pathLst>
            </a:custGeom>
            <a:ln w="165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40" name="object 4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12534" y="4342753"/>
              <a:ext cx="231784" cy="148161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3597896" y="4541381"/>
              <a:ext cx="62230" cy="102235"/>
            </a:xfrm>
            <a:custGeom>
              <a:avLst/>
              <a:gdLst/>
              <a:ahLst/>
              <a:cxnLst/>
              <a:rect l="l" t="t" r="r" b="b"/>
              <a:pathLst>
                <a:path w="62229" h="102235">
                  <a:moveTo>
                    <a:pt x="61671" y="28772"/>
                  </a:moveTo>
                  <a:lnTo>
                    <a:pt x="59194" y="40339"/>
                  </a:lnTo>
                  <a:lnTo>
                    <a:pt x="52496" y="49663"/>
                  </a:lnTo>
                  <a:lnTo>
                    <a:pt x="42676" y="55887"/>
                  </a:lnTo>
                  <a:lnTo>
                    <a:pt x="30835" y="58152"/>
                  </a:lnTo>
                  <a:lnTo>
                    <a:pt x="18730" y="55887"/>
                  </a:lnTo>
                  <a:lnTo>
                    <a:pt x="8940" y="49663"/>
                  </a:lnTo>
                  <a:lnTo>
                    <a:pt x="2389" y="40339"/>
                  </a:lnTo>
                  <a:lnTo>
                    <a:pt x="0" y="28772"/>
                  </a:lnTo>
                  <a:lnTo>
                    <a:pt x="2389" y="17566"/>
                  </a:lnTo>
                  <a:lnTo>
                    <a:pt x="8940" y="8421"/>
                  </a:lnTo>
                  <a:lnTo>
                    <a:pt x="18730" y="2259"/>
                  </a:lnTo>
                  <a:lnTo>
                    <a:pt x="30835" y="0"/>
                  </a:lnTo>
                  <a:lnTo>
                    <a:pt x="42676" y="2259"/>
                  </a:lnTo>
                  <a:lnTo>
                    <a:pt x="52496" y="8421"/>
                  </a:lnTo>
                  <a:lnTo>
                    <a:pt x="59194" y="17566"/>
                  </a:lnTo>
                  <a:lnTo>
                    <a:pt x="61671" y="28772"/>
                  </a:lnTo>
                  <a:close/>
                </a:path>
                <a:path w="62229" h="102235">
                  <a:moveTo>
                    <a:pt x="30835" y="58152"/>
                  </a:moveTo>
                  <a:lnTo>
                    <a:pt x="30835" y="58152"/>
                  </a:lnTo>
                  <a:lnTo>
                    <a:pt x="30835" y="102221"/>
                  </a:lnTo>
                </a:path>
              </a:pathLst>
            </a:custGeom>
            <a:ln w="165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42" name="object 4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99569" y="3001718"/>
              <a:ext cx="99833" cy="100185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86971" y="3289578"/>
              <a:ext cx="100144" cy="99867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11843" y="3289578"/>
              <a:ext cx="100157" cy="99867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3243556" y="3133479"/>
              <a:ext cx="412115" cy="412115"/>
            </a:xfrm>
            <a:custGeom>
              <a:avLst/>
              <a:gdLst/>
              <a:ahLst/>
              <a:cxnLst/>
              <a:rect l="l" t="t" r="r" b="b"/>
              <a:pathLst>
                <a:path w="412114" h="412114">
                  <a:moveTo>
                    <a:pt x="399784" y="69435"/>
                  </a:moveTo>
                  <a:lnTo>
                    <a:pt x="386567" y="78496"/>
                  </a:lnTo>
                  <a:lnTo>
                    <a:pt x="371359" y="81516"/>
                  </a:lnTo>
                  <a:lnTo>
                    <a:pt x="356033" y="78496"/>
                  </a:lnTo>
                  <a:lnTo>
                    <a:pt x="342458" y="69435"/>
                  </a:lnTo>
                  <a:lnTo>
                    <a:pt x="333402" y="55852"/>
                  </a:lnTo>
                  <a:lnTo>
                    <a:pt x="330384" y="40515"/>
                  </a:lnTo>
                  <a:lnTo>
                    <a:pt x="333402" y="25299"/>
                  </a:lnTo>
                  <a:lnTo>
                    <a:pt x="342458" y="12080"/>
                  </a:lnTo>
                  <a:lnTo>
                    <a:pt x="356033" y="3020"/>
                  </a:lnTo>
                  <a:lnTo>
                    <a:pt x="371359" y="0"/>
                  </a:lnTo>
                  <a:lnTo>
                    <a:pt x="386567" y="3020"/>
                  </a:lnTo>
                  <a:lnTo>
                    <a:pt x="399784" y="12080"/>
                  </a:lnTo>
                  <a:lnTo>
                    <a:pt x="408840" y="25299"/>
                  </a:lnTo>
                  <a:lnTo>
                    <a:pt x="411859" y="40515"/>
                  </a:lnTo>
                  <a:lnTo>
                    <a:pt x="408840" y="55852"/>
                  </a:lnTo>
                  <a:lnTo>
                    <a:pt x="399784" y="69435"/>
                  </a:lnTo>
                  <a:close/>
                </a:path>
                <a:path w="412114" h="412114">
                  <a:moveTo>
                    <a:pt x="69388" y="399984"/>
                  </a:moveTo>
                  <a:lnTo>
                    <a:pt x="55815" y="409045"/>
                  </a:lnTo>
                  <a:lnTo>
                    <a:pt x="40493" y="412065"/>
                  </a:lnTo>
                  <a:lnTo>
                    <a:pt x="25290" y="409045"/>
                  </a:lnTo>
                  <a:lnTo>
                    <a:pt x="12074" y="399984"/>
                  </a:lnTo>
                  <a:lnTo>
                    <a:pt x="3018" y="386766"/>
                  </a:lnTo>
                  <a:lnTo>
                    <a:pt x="0" y="371550"/>
                  </a:lnTo>
                  <a:lnTo>
                    <a:pt x="3018" y="356213"/>
                  </a:lnTo>
                  <a:lnTo>
                    <a:pt x="12074" y="342630"/>
                  </a:lnTo>
                  <a:lnTo>
                    <a:pt x="25290" y="333569"/>
                  </a:lnTo>
                  <a:lnTo>
                    <a:pt x="40493" y="330549"/>
                  </a:lnTo>
                  <a:lnTo>
                    <a:pt x="55815" y="333569"/>
                  </a:lnTo>
                  <a:lnTo>
                    <a:pt x="69388" y="342630"/>
                  </a:lnTo>
                  <a:lnTo>
                    <a:pt x="78444" y="356213"/>
                  </a:lnTo>
                  <a:lnTo>
                    <a:pt x="81462" y="371550"/>
                  </a:lnTo>
                  <a:lnTo>
                    <a:pt x="78444" y="386766"/>
                  </a:lnTo>
                  <a:lnTo>
                    <a:pt x="69388" y="399984"/>
                  </a:lnTo>
                  <a:close/>
                </a:path>
              </a:pathLst>
            </a:custGeom>
            <a:ln w="186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46" name="object 4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399569" y="3577121"/>
              <a:ext cx="99833" cy="100185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3243556" y="3133479"/>
              <a:ext cx="412115" cy="412115"/>
            </a:xfrm>
            <a:custGeom>
              <a:avLst/>
              <a:gdLst/>
              <a:ahLst/>
              <a:cxnLst/>
              <a:rect l="l" t="t" r="r" b="b"/>
              <a:pathLst>
                <a:path w="412114" h="412114">
                  <a:moveTo>
                    <a:pt x="69388" y="69435"/>
                  </a:moveTo>
                  <a:lnTo>
                    <a:pt x="55815" y="78496"/>
                  </a:lnTo>
                  <a:lnTo>
                    <a:pt x="40493" y="81516"/>
                  </a:lnTo>
                  <a:lnTo>
                    <a:pt x="25290" y="78496"/>
                  </a:lnTo>
                  <a:lnTo>
                    <a:pt x="12074" y="69435"/>
                  </a:lnTo>
                  <a:lnTo>
                    <a:pt x="3018" y="55852"/>
                  </a:lnTo>
                  <a:lnTo>
                    <a:pt x="0" y="40515"/>
                  </a:lnTo>
                  <a:lnTo>
                    <a:pt x="3018" y="25299"/>
                  </a:lnTo>
                  <a:lnTo>
                    <a:pt x="12074" y="12080"/>
                  </a:lnTo>
                  <a:lnTo>
                    <a:pt x="25290" y="3020"/>
                  </a:lnTo>
                  <a:lnTo>
                    <a:pt x="40493" y="0"/>
                  </a:lnTo>
                  <a:lnTo>
                    <a:pt x="55815" y="3020"/>
                  </a:lnTo>
                  <a:lnTo>
                    <a:pt x="69388" y="12080"/>
                  </a:lnTo>
                  <a:lnTo>
                    <a:pt x="78444" y="25299"/>
                  </a:lnTo>
                  <a:lnTo>
                    <a:pt x="81462" y="40515"/>
                  </a:lnTo>
                  <a:lnTo>
                    <a:pt x="78444" y="55852"/>
                  </a:lnTo>
                  <a:lnTo>
                    <a:pt x="69388" y="69435"/>
                  </a:lnTo>
                  <a:close/>
                </a:path>
                <a:path w="412114" h="412114">
                  <a:moveTo>
                    <a:pt x="399784" y="399984"/>
                  </a:moveTo>
                  <a:lnTo>
                    <a:pt x="386567" y="409045"/>
                  </a:lnTo>
                  <a:lnTo>
                    <a:pt x="371359" y="412065"/>
                  </a:lnTo>
                  <a:lnTo>
                    <a:pt x="356033" y="409045"/>
                  </a:lnTo>
                  <a:lnTo>
                    <a:pt x="342458" y="399984"/>
                  </a:lnTo>
                  <a:lnTo>
                    <a:pt x="333402" y="386766"/>
                  </a:lnTo>
                  <a:lnTo>
                    <a:pt x="330384" y="371550"/>
                  </a:lnTo>
                  <a:lnTo>
                    <a:pt x="333402" y="356213"/>
                  </a:lnTo>
                  <a:lnTo>
                    <a:pt x="342458" y="342630"/>
                  </a:lnTo>
                  <a:lnTo>
                    <a:pt x="356033" y="333569"/>
                  </a:lnTo>
                  <a:lnTo>
                    <a:pt x="371359" y="330549"/>
                  </a:lnTo>
                  <a:lnTo>
                    <a:pt x="386567" y="333569"/>
                  </a:lnTo>
                  <a:lnTo>
                    <a:pt x="399784" y="342630"/>
                  </a:lnTo>
                  <a:lnTo>
                    <a:pt x="408840" y="356213"/>
                  </a:lnTo>
                  <a:lnTo>
                    <a:pt x="411859" y="371550"/>
                  </a:lnTo>
                  <a:lnTo>
                    <a:pt x="408840" y="386766"/>
                  </a:lnTo>
                  <a:lnTo>
                    <a:pt x="399784" y="399984"/>
                  </a:lnTo>
                  <a:close/>
                </a:path>
                <a:path w="412114" h="412114">
                  <a:moveTo>
                    <a:pt x="342458" y="69435"/>
                  </a:moveTo>
                  <a:lnTo>
                    <a:pt x="342458" y="69435"/>
                  </a:lnTo>
                  <a:lnTo>
                    <a:pt x="299314" y="112600"/>
                  </a:lnTo>
                </a:path>
                <a:path w="412114" h="412114">
                  <a:moveTo>
                    <a:pt x="342458" y="342630"/>
                  </a:moveTo>
                  <a:lnTo>
                    <a:pt x="342458" y="342630"/>
                  </a:lnTo>
                  <a:lnTo>
                    <a:pt x="299314" y="299464"/>
                  </a:lnTo>
                </a:path>
                <a:path w="412114" h="412114">
                  <a:moveTo>
                    <a:pt x="112544" y="299464"/>
                  </a:moveTo>
                  <a:lnTo>
                    <a:pt x="112544" y="299464"/>
                  </a:lnTo>
                  <a:lnTo>
                    <a:pt x="69388" y="342630"/>
                  </a:lnTo>
                </a:path>
                <a:path w="412114" h="412114">
                  <a:moveTo>
                    <a:pt x="112544" y="112600"/>
                  </a:moveTo>
                  <a:lnTo>
                    <a:pt x="112544" y="112600"/>
                  </a:lnTo>
                  <a:lnTo>
                    <a:pt x="69388" y="69435"/>
                  </a:lnTo>
                </a:path>
              </a:pathLst>
            </a:custGeom>
            <a:ln w="186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8" name="object 48"/>
            <p:cNvSpPr/>
            <p:nvPr/>
          </p:nvSpPr>
          <p:spPr>
            <a:xfrm>
              <a:off x="3251123" y="3141051"/>
              <a:ext cx="396875" cy="397510"/>
            </a:xfrm>
            <a:custGeom>
              <a:avLst/>
              <a:gdLst/>
              <a:ahLst/>
              <a:cxnLst/>
              <a:rect l="l" t="t" r="r" b="b"/>
              <a:pathLst>
                <a:path w="396875" h="397510">
                  <a:moveTo>
                    <a:pt x="198362" y="25774"/>
                  </a:moveTo>
                  <a:lnTo>
                    <a:pt x="198362" y="25774"/>
                  </a:lnTo>
                  <a:lnTo>
                    <a:pt x="198362" y="17403"/>
                  </a:lnTo>
                </a:path>
                <a:path w="396875" h="397510">
                  <a:moveTo>
                    <a:pt x="198362" y="9019"/>
                  </a:moveTo>
                  <a:lnTo>
                    <a:pt x="198362" y="9019"/>
                  </a:lnTo>
                  <a:lnTo>
                    <a:pt x="198362" y="0"/>
                  </a:lnTo>
                </a:path>
                <a:path w="396875" h="397510">
                  <a:moveTo>
                    <a:pt x="370963" y="198461"/>
                  </a:moveTo>
                  <a:lnTo>
                    <a:pt x="370963" y="198461"/>
                  </a:lnTo>
                  <a:lnTo>
                    <a:pt x="379330" y="198461"/>
                  </a:lnTo>
                </a:path>
                <a:path w="396875" h="397510">
                  <a:moveTo>
                    <a:pt x="387710" y="198461"/>
                  </a:moveTo>
                  <a:lnTo>
                    <a:pt x="387710" y="198461"/>
                  </a:lnTo>
                  <a:lnTo>
                    <a:pt x="396724" y="198461"/>
                  </a:lnTo>
                </a:path>
                <a:path w="396875" h="397510">
                  <a:moveTo>
                    <a:pt x="25761" y="198461"/>
                  </a:moveTo>
                  <a:lnTo>
                    <a:pt x="25761" y="198461"/>
                  </a:lnTo>
                  <a:lnTo>
                    <a:pt x="17381" y="198461"/>
                  </a:lnTo>
                </a:path>
                <a:path w="396875" h="397510">
                  <a:moveTo>
                    <a:pt x="8367" y="198461"/>
                  </a:moveTo>
                  <a:lnTo>
                    <a:pt x="8367" y="198461"/>
                  </a:lnTo>
                  <a:lnTo>
                    <a:pt x="0" y="198461"/>
                  </a:lnTo>
                </a:path>
                <a:path w="396875" h="397510">
                  <a:moveTo>
                    <a:pt x="198362" y="371148"/>
                  </a:moveTo>
                  <a:lnTo>
                    <a:pt x="198362" y="371148"/>
                  </a:lnTo>
                  <a:lnTo>
                    <a:pt x="198362" y="379520"/>
                  </a:lnTo>
                </a:path>
                <a:path w="396875" h="397510">
                  <a:moveTo>
                    <a:pt x="198362" y="388552"/>
                  </a:moveTo>
                  <a:lnTo>
                    <a:pt x="198362" y="388552"/>
                  </a:lnTo>
                  <a:lnTo>
                    <a:pt x="198362" y="396923"/>
                  </a:lnTo>
                </a:path>
              </a:pathLst>
            </a:custGeom>
            <a:ln w="186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49" name="object 4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389103" y="3279108"/>
              <a:ext cx="120760" cy="120811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3317464" y="3207425"/>
              <a:ext cx="264160" cy="264795"/>
            </a:xfrm>
            <a:custGeom>
              <a:avLst/>
              <a:gdLst/>
              <a:ahLst/>
              <a:cxnLst/>
              <a:rect l="l" t="t" r="r" b="b"/>
              <a:pathLst>
                <a:path w="264160" h="264795">
                  <a:moveTo>
                    <a:pt x="211237" y="238413"/>
                  </a:moveTo>
                  <a:lnTo>
                    <a:pt x="218441" y="232370"/>
                  </a:lnTo>
                  <a:lnTo>
                    <a:pt x="225401" y="225844"/>
                  </a:lnTo>
                  <a:lnTo>
                    <a:pt x="231879" y="218836"/>
                  </a:lnTo>
                  <a:lnTo>
                    <a:pt x="237633" y="211342"/>
                  </a:lnTo>
                  <a:lnTo>
                    <a:pt x="221534" y="189429"/>
                  </a:lnTo>
                  <a:lnTo>
                    <a:pt x="226108" y="181470"/>
                  </a:lnTo>
                  <a:lnTo>
                    <a:pt x="230075" y="173085"/>
                  </a:lnTo>
                  <a:lnTo>
                    <a:pt x="233314" y="164336"/>
                  </a:lnTo>
                  <a:lnTo>
                    <a:pt x="235703" y="155283"/>
                  </a:lnTo>
                  <a:lnTo>
                    <a:pt x="262760" y="151421"/>
                  </a:lnTo>
                  <a:lnTo>
                    <a:pt x="263395" y="144968"/>
                  </a:lnTo>
                  <a:lnTo>
                    <a:pt x="264043" y="138528"/>
                  </a:lnTo>
                  <a:lnTo>
                    <a:pt x="264043" y="132087"/>
                  </a:lnTo>
                  <a:lnTo>
                    <a:pt x="264043" y="125647"/>
                  </a:lnTo>
                  <a:lnTo>
                    <a:pt x="263395" y="119206"/>
                  </a:lnTo>
                  <a:lnTo>
                    <a:pt x="262760" y="112753"/>
                  </a:lnTo>
                  <a:lnTo>
                    <a:pt x="235703" y="108891"/>
                  </a:lnTo>
                  <a:lnTo>
                    <a:pt x="233314" y="99940"/>
                  </a:lnTo>
                  <a:lnTo>
                    <a:pt x="230075" y="91413"/>
                  </a:lnTo>
                  <a:lnTo>
                    <a:pt x="226108" y="83251"/>
                  </a:lnTo>
                  <a:lnTo>
                    <a:pt x="221534" y="75393"/>
                  </a:lnTo>
                  <a:lnTo>
                    <a:pt x="237633" y="52832"/>
                  </a:lnTo>
                  <a:lnTo>
                    <a:pt x="231879" y="45622"/>
                  </a:lnTo>
                  <a:lnTo>
                    <a:pt x="225401" y="38654"/>
                  </a:lnTo>
                  <a:lnTo>
                    <a:pt x="218441" y="32169"/>
                  </a:lnTo>
                  <a:lnTo>
                    <a:pt x="211237" y="26409"/>
                  </a:lnTo>
                  <a:lnTo>
                    <a:pt x="188700" y="42517"/>
                  </a:lnTo>
                  <a:lnTo>
                    <a:pt x="180838" y="37948"/>
                  </a:lnTo>
                  <a:lnTo>
                    <a:pt x="172676" y="33982"/>
                  </a:lnTo>
                  <a:lnTo>
                    <a:pt x="164153" y="30743"/>
                  </a:lnTo>
                  <a:lnTo>
                    <a:pt x="155205" y="28353"/>
                  </a:lnTo>
                  <a:lnTo>
                    <a:pt x="151333" y="1283"/>
                  </a:lnTo>
                  <a:lnTo>
                    <a:pt x="144896" y="635"/>
                  </a:lnTo>
                  <a:lnTo>
                    <a:pt x="138458" y="0"/>
                  </a:lnTo>
                  <a:lnTo>
                    <a:pt x="132021" y="0"/>
                  </a:lnTo>
                  <a:lnTo>
                    <a:pt x="125584" y="0"/>
                  </a:lnTo>
                  <a:lnTo>
                    <a:pt x="119134" y="635"/>
                  </a:lnTo>
                  <a:lnTo>
                    <a:pt x="112697" y="1283"/>
                  </a:lnTo>
                  <a:lnTo>
                    <a:pt x="108837" y="28353"/>
                  </a:lnTo>
                  <a:lnTo>
                    <a:pt x="99788" y="30743"/>
                  </a:lnTo>
                  <a:lnTo>
                    <a:pt x="91042" y="33982"/>
                  </a:lnTo>
                  <a:lnTo>
                    <a:pt x="82658" y="37948"/>
                  </a:lnTo>
                  <a:lnTo>
                    <a:pt x="74695" y="42517"/>
                  </a:lnTo>
                  <a:lnTo>
                    <a:pt x="52806" y="26409"/>
                  </a:lnTo>
                  <a:lnTo>
                    <a:pt x="45316" y="32169"/>
                  </a:lnTo>
                  <a:lnTo>
                    <a:pt x="38311" y="38654"/>
                  </a:lnTo>
                  <a:lnTo>
                    <a:pt x="31789" y="45622"/>
                  </a:lnTo>
                  <a:lnTo>
                    <a:pt x="25749" y="52832"/>
                  </a:lnTo>
                  <a:lnTo>
                    <a:pt x="42496" y="75393"/>
                  </a:lnTo>
                  <a:lnTo>
                    <a:pt x="37928" y="83251"/>
                  </a:lnTo>
                  <a:lnTo>
                    <a:pt x="33964" y="91413"/>
                  </a:lnTo>
                  <a:lnTo>
                    <a:pt x="30722" y="99940"/>
                  </a:lnTo>
                  <a:lnTo>
                    <a:pt x="28326" y="108891"/>
                  </a:lnTo>
                  <a:lnTo>
                    <a:pt x="1282" y="112753"/>
                  </a:lnTo>
                  <a:lnTo>
                    <a:pt x="0" y="119206"/>
                  </a:lnTo>
                  <a:lnTo>
                    <a:pt x="0" y="125647"/>
                  </a:lnTo>
                  <a:lnTo>
                    <a:pt x="0" y="132087"/>
                  </a:lnTo>
                  <a:lnTo>
                    <a:pt x="0" y="138528"/>
                  </a:lnTo>
                  <a:lnTo>
                    <a:pt x="0" y="144968"/>
                  </a:lnTo>
                  <a:lnTo>
                    <a:pt x="1282" y="151421"/>
                  </a:lnTo>
                  <a:lnTo>
                    <a:pt x="28326" y="155283"/>
                  </a:lnTo>
                  <a:lnTo>
                    <a:pt x="30722" y="164336"/>
                  </a:lnTo>
                  <a:lnTo>
                    <a:pt x="33964" y="173085"/>
                  </a:lnTo>
                  <a:lnTo>
                    <a:pt x="37928" y="181470"/>
                  </a:lnTo>
                  <a:lnTo>
                    <a:pt x="42496" y="189429"/>
                  </a:lnTo>
                  <a:lnTo>
                    <a:pt x="25749" y="211342"/>
                  </a:lnTo>
                  <a:lnTo>
                    <a:pt x="31789" y="218836"/>
                  </a:lnTo>
                  <a:lnTo>
                    <a:pt x="38311" y="225844"/>
                  </a:lnTo>
                  <a:lnTo>
                    <a:pt x="45316" y="232370"/>
                  </a:lnTo>
                  <a:lnTo>
                    <a:pt x="52806" y="238413"/>
                  </a:lnTo>
                  <a:lnTo>
                    <a:pt x="74695" y="221657"/>
                  </a:lnTo>
                  <a:lnTo>
                    <a:pt x="82658" y="226227"/>
                  </a:lnTo>
                  <a:lnTo>
                    <a:pt x="91042" y="230194"/>
                  </a:lnTo>
                  <a:lnTo>
                    <a:pt x="99788" y="233437"/>
                  </a:lnTo>
                  <a:lnTo>
                    <a:pt x="108837" y="235834"/>
                  </a:lnTo>
                  <a:lnTo>
                    <a:pt x="112697" y="262892"/>
                  </a:lnTo>
                  <a:lnTo>
                    <a:pt x="119134" y="264175"/>
                  </a:lnTo>
                  <a:lnTo>
                    <a:pt x="125584" y="264175"/>
                  </a:lnTo>
                  <a:lnTo>
                    <a:pt x="132021" y="264175"/>
                  </a:lnTo>
                  <a:lnTo>
                    <a:pt x="138458" y="264175"/>
                  </a:lnTo>
                  <a:lnTo>
                    <a:pt x="144896" y="264175"/>
                  </a:lnTo>
                  <a:lnTo>
                    <a:pt x="151333" y="262892"/>
                  </a:lnTo>
                  <a:lnTo>
                    <a:pt x="155205" y="235834"/>
                  </a:lnTo>
                  <a:lnTo>
                    <a:pt x="164153" y="233437"/>
                  </a:lnTo>
                  <a:lnTo>
                    <a:pt x="172676" y="230194"/>
                  </a:lnTo>
                  <a:lnTo>
                    <a:pt x="180838" y="226227"/>
                  </a:lnTo>
                  <a:lnTo>
                    <a:pt x="188700" y="221657"/>
                  </a:lnTo>
                  <a:lnTo>
                    <a:pt x="211237" y="238413"/>
                  </a:lnTo>
                  <a:close/>
                </a:path>
              </a:pathLst>
            </a:custGeom>
            <a:ln w="186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53" name="Obdélník 52"/>
          <p:cNvSpPr/>
          <p:nvPr/>
        </p:nvSpPr>
        <p:spPr>
          <a:xfrm>
            <a:off x="748002" y="5684572"/>
            <a:ext cx="79434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>
                <a:hlinkClick r:id="rId11"/>
              </a:rPr>
              <a:t>Odkaz na nařízení EP a Rady 2021/694, kterým se zavádí Program Digitální Evropa</a:t>
            </a:r>
            <a:endParaRPr lang="cs-CZ" sz="1400"/>
          </a:p>
        </p:txBody>
      </p:sp>
    </p:spTree>
    <p:extLst>
      <p:ext uri="{BB962C8B-B14F-4D97-AF65-F5344CB8AC3E}">
        <p14:creationId xmlns:p14="http://schemas.microsoft.com/office/powerpoint/2010/main" val="2319515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A59647-49F6-40A3-9B50-A7C0D6018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156528"/>
            <a:ext cx="8242299" cy="553998"/>
          </a:xfrm>
        </p:spPr>
        <p:txBody>
          <a:bodyPr/>
          <a:lstStyle/>
          <a:p>
            <a:r>
              <a:rPr lang="cs-CZ" dirty="0"/>
              <a:t>Koncept inteligentní specializace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F34CF46-3042-4AA2-B21C-836EBE8B0B4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20" y="1168400"/>
            <a:ext cx="7152640" cy="466344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481F66B9-73E3-5E4B-BED6-FA444738DCC9}"/>
              </a:ext>
            </a:extLst>
          </p:cNvPr>
          <p:cNvSpPr txBox="1"/>
          <p:nvPr/>
        </p:nvSpPr>
        <p:spPr>
          <a:xfrm>
            <a:off x="457201" y="754797"/>
            <a:ext cx="8157238" cy="369332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tx2"/>
                </a:solidFill>
              </a:rPr>
              <a:t>RIS3 = </a:t>
            </a:r>
            <a:r>
              <a:rPr lang="cs-CZ" dirty="0" err="1">
                <a:solidFill>
                  <a:schemeClr val="tx2"/>
                </a:solidFill>
              </a:rPr>
              <a:t>Research</a:t>
            </a:r>
            <a:r>
              <a:rPr lang="cs-CZ" dirty="0">
                <a:solidFill>
                  <a:schemeClr val="tx2"/>
                </a:solidFill>
              </a:rPr>
              <a:t> and </a:t>
            </a:r>
            <a:r>
              <a:rPr lang="cs-CZ" dirty="0" err="1">
                <a:solidFill>
                  <a:schemeClr val="tx2"/>
                </a:solidFill>
              </a:rPr>
              <a:t>Innovation</a:t>
            </a:r>
            <a:r>
              <a:rPr lang="cs-CZ" dirty="0">
                <a:solidFill>
                  <a:schemeClr val="tx2"/>
                </a:solidFill>
              </a:rPr>
              <a:t> </a:t>
            </a:r>
            <a:r>
              <a:rPr lang="cs-CZ" dirty="0" err="1">
                <a:solidFill>
                  <a:schemeClr val="tx2"/>
                </a:solidFill>
              </a:rPr>
              <a:t>Strategy</a:t>
            </a:r>
            <a:r>
              <a:rPr lang="cs-CZ" dirty="0">
                <a:solidFill>
                  <a:schemeClr val="tx2"/>
                </a:solidFill>
              </a:rPr>
              <a:t> </a:t>
            </a:r>
            <a:r>
              <a:rPr lang="cs-CZ" dirty="0" err="1">
                <a:solidFill>
                  <a:schemeClr val="tx2"/>
                </a:solidFill>
              </a:rPr>
              <a:t>for</a:t>
            </a:r>
            <a:r>
              <a:rPr lang="cs-CZ" dirty="0">
                <a:solidFill>
                  <a:schemeClr val="tx2"/>
                </a:solidFill>
              </a:rPr>
              <a:t> Smart </a:t>
            </a:r>
            <a:r>
              <a:rPr lang="cs-CZ" dirty="0" err="1">
                <a:solidFill>
                  <a:schemeClr val="tx2"/>
                </a:solidFill>
              </a:rPr>
              <a:t>Specialisation</a:t>
            </a:r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1735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"/>
            <a:ext cx="9144000" cy="1257647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61" y="1093419"/>
            <a:ext cx="2978609" cy="3337977"/>
          </a:xfrm>
          <a:prstGeom prst="rect">
            <a:avLst/>
          </a:prstGeom>
        </p:spPr>
      </p:pic>
      <p:sp>
        <p:nvSpPr>
          <p:cNvPr id="10" name="object 11"/>
          <p:cNvSpPr txBox="1"/>
          <p:nvPr/>
        </p:nvSpPr>
        <p:spPr>
          <a:xfrm>
            <a:off x="269906" y="1093419"/>
            <a:ext cx="3779520" cy="1469633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>
              <a:spcBef>
                <a:spcPts val="900"/>
              </a:spcBef>
            </a:pPr>
            <a:r>
              <a:rPr lang="cs-CZ" b="1" spc="-5">
                <a:solidFill>
                  <a:srgbClr val="2DB1A3"/>
                </a:solidFill>
                <a:latin typeface="Calibri"/>
                <a:cs typeface="Calibri"/>
              </a:rPr>
              <a:t>Vysoce výkonné počítače HPC</a:t>
            </a:r>
            <a:endParaRPr>
              <a:latin typeface="Calibri"/>
              <a:cs typeface="Calibri"/>
            </a:endParaRPr>
          </a:p>
          <a:p>
            <a:pPr marL="299085" indent="-287020">
              <a:buClr>
                <a:srgbClr val="2DB1A3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cs-CZ" sz="1400" spc="-5">
                <a:solidFill>
                  <a:srgbClr val="4D4D4D"/>
                </a:solidFill>
                <a:cs typeface="Calibri"/>
              </a:rPr>
              <a:t>Pořízení počítačů </a:t>
            </a:r>
            <a:r>
              <a:rPr lang="cs-CZ" sz="1400" spc="-5" err="1">
                <a:solidFill>
                  <a:srgbClr val="4D4D4D"/>
                </a:solidFill>
                <a:cs typeface="Calibri"/>
              </a:rPr>
              <a:t>exascale</a:t>
            </a:r>
            <a:endParaRPr lang="cs-CZ" sz="1400" spc="-5">
              <a:solidFill>
                <a:srgbClr val="4D4D4D"/>
              </a:solidFill>
              <a:cs typeface="Calibri"/>
            </a:endParaRPr>
          </a:p>
          <a:p>
            <a:pPr marL="299085" indent="-287020">
              <a:buClr>
                <a:srgbClr val="2DB1A3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cs-CZ" sz="1400" spc="-5">
                <a:solidFill>
                  <a:srgbClr val="4D4D4D"/>
                </a:solidFill>
                <a:cs typeface="Calibri"/>
              </a:rPr>
              <a:t>Modernizace stávajících superpočítačů</a:t>
            </a:r>
          </a:p>
          <a:p>
            <a:pPr marL="299085" indent="-287020">
              <a:buClr>
                <a:srgbClr val="2DB1A3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cs-CZ" sz="1400" spc="-5">
                <a:solidFill>
                  <a:srgbClr val="4D4D4D"/>
                </a:solidFill>
                <a:cs typeface="Calibri"/>
              </a:rPr>
              <a:t>Kvantové výpočty</a:t>
            </a:r>
          </a:p>
          <a:p>
            <a:pPr marL="299085" indent="-287020">
              <a:buClr>
                <a:srgbClr val="2DB1A3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cs-CZ" sz="1400" spc="-5">
                <a:solidFill>
                  <a:srgbClr val="4D4D4D"/>
                </a:solidFill>
                <a:cs typeface="Calibri"/>
              </a:rPr>
              <a:t>Rozšíření přístupu k superpočítačům</a:t>
            </a:r>
          </a:p>
          <a:p>
            <a:pPr marL="12065">
              <a:buClr>
                <a:srgbClr val="2DB1A3"/>
              </a:buClr>
              <a:tabLst>
                <a:tab pos="299085" algn="l"/>
                <a:tab pos="299720" algn="l"/>
              </a:tabLst>
            </a:pPr>
            <a:r>
              <a:rPr lang="cs-CZ" sz="1400" spc="-5">
                <a:solidFill>
                  <a:srgbClr val="4D4D4D"/>
                </a:solidFill>
                <a:cs typeface="Calibri"/>
              </a:rPr>
              <a:t>        a jejich využití</a:t>
            </a:r>
          </a:p>
        </p:txBody>
      </p:sp>
      <p:sp>
        <p:nvSpPr>
          <p:cNvPr id="13" name="object 3"/>
          <p:cNvSpPr txBox="1"/>
          <p:nvPr/>
        </p:nvSpPr>
        <p:spPr>
          <a:xfrm>
            <a:off x="150561" y="2770490"/>
            <a:ext cx="3686175" cy="1469633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>
              <a:spcBef>
                <a:spcPts val="900"/>
              </a:spcBef>
            </a:pPr>
            <a:r>
              <a:rPr lang="cs-CZ" b="1" spc="-5">
                <a:solidFill>
                  <a:srgbClr val="A52C85"/>
                </a:solidFill>
                <a:latin typeface="Calibri"/>
                <a:cs typeface="Calibri"/>
              </a:rPr>
              <a:t>Kybernetická bezpečnost</a:t>
            </a:r>
            <a:endParaRPr>
              <a:latin typeface="Calibri"/>
              <a:cs typeface="Calibri"/>
            </a:endParaRPr>
          </a:p>
          <a:p>
            <a:pPr marL="299085" marR="5080" indent="-287020">
              <a:buClr>
                <a:srgbClr val="A52C85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cs-CZ" sz="1400" spc="-5">
                <a:solidFill>
                  <a:srgbClr val="4D4D4D"/>
                </a:solidFill>
                <a:cs typeface="Calibri"/>
              </a:rPr>
              <a:t>Zavedení sítě kompetenčních center</a:t>
            </a:r>
          </a:p>
          <a:p>
            <a:pPr marL="299085" marR="5080" indent="-287020">
              <a:buClr>
                <a:srgbClr val="A52C85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cs-CZ" sz="1400" spc="-5">
                <a:solidFill>
                  <a:srgbClr val="4D4D4D"/>
                </a:solidFill>
                <a:cs typeface="Calibri"/>
              </a:rPr>
              <a:t>Štít kybernetické bezpečnosti, Kvantová komunikační infrastruktura - QCI</a:t>
            </a:r>
          </a:p>
          <a:p>
            <a:pPr marL="299085" marR="5080" indent="-287020">
              <a:buClr>
                <a:srgbClr val="A52C85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cs-CZ" sz="1400" spc="-5">
                <a:solidFill>
                  <a:srgbClr val="4D4D4D"/>
                </a:solidFill>
                <a:cs typeface="Calibri"/>
              </a:rPr>
              <a:t>Certifikační schémata</a:t>
            </a:r>
          </a:p>
          <a:p>
            <a:pPr marL="299085" marR="5080" indent="-287020">
              <a:buClr>
                <a:srgbClr val="A52C85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cs-CZ" sz="1400" spc="-5">
                <a:solidFill>
                  <a:srgbClr val="4D4D4D"/>
                </a:solidFill>
                <a:cs typeface="Calibri"/>
              </a:rPr>
              <a:t>Nástroje kybernetické bezpečnosti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4"/>
          <p:cNvSpPr txBox="1"/>
          <p:nvPr/>
        </p:nvSpPr>
        <p:spPr>
          <a:xfrm>
            <a:off x="150561" y="4394887"/>
            <a:ext cx="3555365" cy="720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cs-CZ" b="1">
                <a:solidFill>
                  <a:schemeClr val="accent5"/>
                </a:solidFill>
                <a:latin typeface="Calibri"/>
                <a:cs typeface="Calibri"/>
              </a:rPr>
              <a:t>Evropská centra pro digitální inovace</a:t>
            </a:r>
            <a:endParaRPr>
              <a:solidFill>
                <a:schemeClr val="accent5"/>
              </a:solidFill>
              <a:latin typeface="Calibri"/>
              <a:cs typeface="Calibri"/>
            </a:endParaRPr>
          </a:p>
          <a:p>
            <a:pPr marL="299085" indent="-287020">
              <a:spcBef>
                <a:spcPts val="25"/>
              </a:spcBef>
              <a:buClr>
                <a:srgbClr val="F39418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cs-CZ" sz="1400">
                <a:solidFill>
                  <a:srgbClr val="3F4952"/>
                </a:solidFill>
                <a:cs typeface="Calibri"/>
              </a:rPr>
              <a:t>Alespoň jeden EDIH za každý členský stát nebo přidruženou zemi</a:t>
            </a:r>
            <a:endParaRPr lang="cs-CZ" sz="1400">
              <a:cs typeface="Calibri"/>
            </a:endParaRPr>
          </a:p>
        </p:txBody>
      </p:sp>
      <p:sp>
        <p:nvSpPr>
          <p:cNvPr id="15" name="object 10"/>
          <p:cNvSpPr txBox="1"/>
          <p:nvPr/>
        </p:nvSpPr>
        <p:spPr>
          <a:xfrm>
            <a:off x="3574182" y="1093417"/>
            <a:ext cx="5667393" cy="4762842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998345">
              <a:spcBef>
                <a:spcPts val="900"/>
              </a:spcBef>
            </a:pPr>
            <a:r>
              <a:rPr lang="cs-CZ" b="1" spc="-5">
                <a:solidFill>
                  <a:srgbClr val="F2A2C3"/>
                </a:solidFill>
                <a:latin typeface="Calibri"/>
                <a:cs typeface="Calibri"/>
              </a:rPr>
              <a:t>Umělá inteligence - AI</a:t>
            </a:r>
            <a:endParaRPr>
              <a:latin typeface="Calibri"/>
              <a:cs typeface="Calibri"/>
            </a:endParaRPr>
          </a:p>
          <a:p>
            <a:pPr marL="2284730" marR="283210" indent="-287020">
              <a:buClr>
                <a:srgbClr val="F2A2C3"/>
              </a:buClr>
              <a:buFont typeface="Arial"/>
              <a:buChar char="•"/>
              <a:tabLst>
                <a:tab pos="2284730" algn="l"/>
                <a:tab pos="2285365" algn="l"/>
              </a:tabLst>
            </a:pPr>
            <a:r>
              <a:rPr lang="cs-CZ" sz="1400" spc="-5">
                <a:solidFill>
                  <a:srgbClr val="4D4D4D"/>
                </a:solidFill>
                <a:cs typeface="Calibri"/>
              </a:rPr>
              <a:t>Data4EU : společné datové prostory, </a:t>
            </a:r>
            <a:r>
              <a:rPr lang="cs-CZ" sz="1400" spc="-5" err="1">
                <a:solidFill>
                  <a:srgbClr val="4D4D4D"/>
                </a:solidFill>
                <a:cs typeface="Calibri"/>
              </a:rPr>
              <a:t>cloudy</a:t>
            </a:r>
            <a:r>
              <a:rPr lang="cs-CZ" sz="1400" spc="-5">
                <a:solidFill>
                  <a:srgbClr val="4D4D4D"/>
                </a:solidFill>
                <a:cs typeface="Calibri"/>
              </a:rPr>
              <a:t>, platformy a infrastruktura</a:t>
            </a:r>
          </a:p>
          <a:p>
            <a:pPr marL="2284730" marR="283210" indent="-287020">
              <a:buClr>
                <a:srgbClr val="F2A2C3"/>
              </a:buClr>
              <a:buFont typeface="Arial"/>
              <a:buChar char="•"/>
              <a:tabLst>
                <a:tab pos="2284730" algn="l"/>
                <a:tab pos="2285365" algn="l"/>
              </a:tabLst>
            </a:pPr>
            <a:r>
              <a:rPr lang="cs-CZ" sz="1400" spc="-5">
                <a:solidFill>
                  <a:srgbClr val="4D4D4D"/>
                </a:solidFill>
                <a:cs typeface="Calibri"/>
              </a:rPr>
              <a:t>Velká testovací a experimentální zařízení pro zemědělství, zdravotnictví, mobilitu, výrobu a okrajový HW s umělou inteligencí</a:t>
            </a:r>
          </a:p>
          <a:p>
            <a:pPr marL="2741930" marR="283210" lvl="1" indent="-287020">
              <a:buClr>
                <a:srgbClr val="F2A2C3"/>
              </a:buClr>
              <a:buFont typeface="Arial"/>
              <a:buChar char="•"/>
              <a:tabLst>
                <a:tab pos="2284730" algn="l"/>
                <a:tab pos="2285365" algn="l"/>
              </a:tabLst>
            </a:pPr>
            <a:r>
              <a:rPr lang="cs-CZ" sz="1400" spc="-5">
                <a:solidFill>
                  <a:srgbClr val="4D4D4D"/>
                </a:solidFill>
                <a:cs typeface="Calibri"/>
              </a:rPr>
              <a:t>Platforma AI-on-</a:t>
            </a:r>
            <a:r>
              <a:rPr lang="cs-CZ" sz="1400" spc="-5" err="1">
                <a:solidFill>
                  <a:srgbClr val="4D4D4D"/>
                </a:solidFill>
                <a:cs typeface="Calibri"/>
              </a:rPr>
              <a:t>demand</a:t>
            </a:r>
            <a:endParaRPr sz="1600">
              <a:latin typeface="Calibri"/>
              <a:cs typeface="Calibri"/>
            </a:endParaRPr>
          </a:p>
          <a:p>
            <a:pPr>
              <a:spcBef>
                <a:spcPts val="10"/>
              </a:spcBef>
              <a:buClr>
                <a:srgbClr val="F2A2C3"/>
              </a:buClr>
              <a:buFont typeface="Arial"/>
              <a:buChar char="•"/>
            </a:pPr>
            <a:endParaRPr sz="1900">
              <a:latin typeface="Calibri"/>
              <a:cs typeface="Calibri"/>
            </a:endParaRPr>
          </a:p>
          <a:p>
            <a:pPr marL="2451735"/>
            <a:r>
              <a:rPr lang="cs-CZ" b="1" spc="-5">
                <a:solidFill>
                  <a:srgbClr val="8DD0E5"/>
                </a:solidFill>
                <a:latin typeface="Calibri"/>
                <a:cs typeface="Calibri"/>
              </a:rPr>
              <a:t>Pokročilé digitální dovednosti</a:t>
            </a:r>
            <a:endParaRPr>
              <a:latin typeface="Calibri"/>
              <a:cs typeface="Calibri"/>
            </a:endParaRPr>
          </a:p>
          <a:p>
            <a:pPr marL="2738120" lvl="1" indent="-287020">
              <a:buClr>
                <a:srgbClr val="8DD0E5"/>
              </a:buClr>
              <a:buFont typeface="Arial"/>
              <a:buChar char="•"/>
              <a:tabLst>
                <a:tab pos="2738120" algn="l"/>
                <a:tab pos="2738755" algn="l"/>
              </a:tabLst>
            </a:pPr>
            <a:r>
              <a:rPr sz="1400" spc="-5">
                <a:solidFill>
                  <a:srgbClr val="4D4D4D"/>
                </a:solidFill>
                <a:latin typeface="Calibri"/>
                <a:cs typeface="Calibri"/>
              </a:rPr>
              <a:t>M</a:t>
            </a:r>
            <a:r>
              <a:rPr lang="cs-CZ" sz="1400" spc="-5" err="1">
                <a:solidFill>
                  <a:srgbClr val="4D4D4D"/>
                </a:solidFill>
                <a:latin typeface="Calibri"/>
                <a:cs typeface="Calibri"/>
              </a:rPr>
              <a:t>agisterské</a:t>
            </a:r>
            <a:r>
              <a:rPr lang="cs-CZ" sz="1400" spc="-5">
                <a:solidFill>
                  <a:srgbClr val="4D4D4D"/>
                </a:solidFill>
                <a:latin typeface="Calibri"/>
                <a:cs typeface="Calibri"/>
              </a:rPr>
              <a:t> programy</a:t>
            </a:r>
            <a:endParaRPr sz="1400">
              <a:latin typeface="Calibri"/>
              <a:cs typeface="Calibri"/>
            </a:endParaRPr>
          </a:p>
          <a:p>
            <a:pPr marL="2738120" lvl="1" indent="-287020">
              <a:buClr>
                <a:srgbClr val="8DD0E5"/>
              </a:buClr>
              <a:buFont typeface="Arial"/>
              <a:buChar char="•"/>
              <a:tabLst>
                <a:tab pos="2738120" algn="l"/>
                <a:tab pos="2738755" algn="l"/>
              </a:tabLst>
            </a:pPr>
            <a:r>
              <a:rPr lang="cs-CZ" sz="1400" spc="-5">
                <a:solidFill>
                  <a:srgbClr val="4D4D4D"/>
                </a:solidFill>
                <a:cs typeface="Calibri"/>
              </a:rPr>
              <a:t>Krátkodobá školení</a:t>
            </a:r>
          </a:p>
          <a:p>
            <a:pPr marL="2738120" lvl="1" indent="-287020">
              <a:buClr>
                <a:srgbClr val="8DD0E5"/>
              </a:buClr>
              <a:buFont typeface="Arial"/>
              <a:buChar char="•"/>
              <a:tabLst>
                <a:tab pos="2738120" algn="l"/>
                <a:tab pos="2738755" algn="l"/>
              </a:tabLst>
            </a:pPr>
            <a:r>
              <a:rPr lang="cs-CZ" sz="1400" spc="-5">
                <a:solidFill>
                  <a:srgbClr val="4D4D4D"/>
                </a:solidFill>
                <a:cs typeface="Calibri"/>
              </a:rPr>
              <a:t>Pracovní pozice</a:t>
            </a:r>
          </a:p>
          <a:p>
            <a:pPr marL="2738120" lvl="1" indent="-287020">
              <a:buClr>
                <a:srgbClr val="8DD0E5"/>
              </a:buClr>
              <a:buFont typeface="Arial"/>
              <a:buChar char="•"/>
              <a:tabLst>
                <a:tab pos="2738120" algn="l"/>
                <a:tab pos="2738755" algn="l"/>
              </a:tabLst>
            </a:pPr>
            <a:r>
              <a:rPr lang="cs-CZ" sz="1400" spc="-5">
                <a:solidFill>
                  <a:srgbClr val="4D4D4D"/>
                </a:solidFill>
                <a:cs typeface="Calibri"/>
              </a:rPr>
              <a:t>Platforma pro dovednosti </a:t>
            </a:r>
          </a:p>
          <a:p>
            <a:pPr marL="2451100" lvl="1">
              <a:buClr>
                <a:srgbClr val="8DD0E5"/>
              </a:buClr>
              <a:tabLst>
                <a:tab pos="2738120" algn="l"/>
                <a:tab pos="2738755" algn="l"/>
              </a:tabLst>
            </a:pPr>
            <a:r>
              <a:rPr lang="cs-CZ" sz="1400" spc="-5">
                <a:solidFill>
                  <a:srgbClr val="4D4D4D"/>
                </a:solidFill>
                <a:cs typeface="Calibri"/>
              </a:rPr>
              <a:t>        a pracovní místa</a:t>
            </a:r>
            <a:endParaRPr>
              <a:latin typeface="Calibri"/>
              <a:cs typeface="Calibri"/>
            </a:endParaRPr>
          </a:p>
          <a:p>
            <a:pPr marL="12700"/>
            <a:r>
              <a:rPr lang="cs-CZ" b="1">
                <a:solidFill>
                  <a:srgbClr val="F39418"/>
                </a:solidFill>
                <a:latin typeface="Calibri"/>
                <a:cs typeface="Calibri"/>
              </a:rPr>
              <a:t>     Nasazení technologií</a:t>
            </a:r>
            <a:r>
              <a:rPr lang="cs-CZ" sz="1400">
                <a:solidFill>
                  <a:srgbClr val="3F4952"/>
                </a:solidFill>
                <a:latin typeface="Calibri"/>
                <a:cs typeface="Calibri"/>
              </a:rPr>
              <a:t> </a:t>
            </a:r>
            <a:endParaRPr sz="1400">
              <a:latin typeface="Calibri"/>
              <a:cs typeface="Calibri"/>
            </a:endParaRPr>
          </a:p>
          <a:p>
            <a:pPr marL="756285" lvl="1" indent="-287020">
              <a:spcBef>
                <a:spcPts val="30"/>
              </a:spcBef>
              <a:buClr>
                <a:srgbClr val="F39418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cs-CZ" sz="1400" spc="-5">
                <a:solidFill>
                  <a:srgbClr val="3F4952"/>
                </a:solidFill>
                <a:cs typeface="Calibri"/>
              </a:rPr>
              <a:t>Destinace Země (digitální model)</a:t>
            </a:r>
          </a:p>
          <a:p>
            <a:pPr marL="756285" lvl="1" indent="-287020">
              <a:spcBef>
                <a:spcPts val="30"/>
              </a:spcBef>
              <a:buClr>
                <a:srgbClr val="F39418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cs-CZ" sz="1400" spc="-5">
                <a:solidFill>
                  <a:srgbClr val="3F4952"/>
                </a:solidFill>
                <a:cs typeface="Calibri"/>
              </a:rPr>
              <a:t>Akce na podporu Green </a:t>
            </a:r>
            <a:r>
              <a:rPr lang="cs-CZ" sz="1400" spc="-5" err="1">
                <a:solidFill>
                  <a:srgbClr val="3F4952"/>
                </a:solidFill>
                <a:cs typeface="Calibri"/>
              </a:rPr>
              <a:t>Deal</a:t>
            </a:r>
            <a:endParaRPr lang="cs-CZ" sz="1400" spc="-5">
              <a:solidFill>
                <a:srgbClr val="3F4952"/>
              </a:solidFill>
              <a:cs typeface="Calibri"/>
            </a:endParaRPr>
          </a:p>
          <a:p>
            <a:pPr marL="756285" lvl="1" indent="-287020">
              <a:spcBef>
                <a:spcPts val="30"/>
              </a:spcBef>
              <a:buClr>
                <a:srgbClr val="F39418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cs-CZ" sz="1400" spc="-5">
                <a:solidFill>
                  <a:srgbClr val="3F4952"/>
                </a:solidFill>
                <a:cs typeface="Calibri"/>
              </a:rPr>
              <a:t>Nová digitální identita a další investice (CEF - ISA2), interoperabilita</a:t>
            </a:r>
          </a:p>
          <a:p>
            <a:pPr marL="756285" lvl="1" indent="-287020">
              <a:spcBef>
                <a:spcPts val="30"/>
              </a:spcBef>
              <a:buClr>
                <a:srgbClr val="F39418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cs-CZ" sz="1400" spc="-5" err="1">
                <a:solidFill>
                  <a:srgbClr val="3F4952"/>
                </a:solidFill>
                <a:cs typeface="Calibri"/>
              </a:rPr>
              <a:t>Blockchain</a:t>
            </a:r>
            <a:endParaRPr lang="cs-CZ" sz="1400" spc="-5">
              <a:solidFill>
                <a:srgbClr val="3F4952"/>
              </a:solidFill>
              <a:cs typeface="Calibri"/>
            </a:endParaRPr>
          </a:p>
          <a:p>
            <a:pPr marL="756285" lvl="1" indent="-287020">
              <a:spcBef>
                <a:spcPts val="30"/>
              </a:spcBef>
              <a:buClr>
                <a:srgbClr val="F39418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cs-CZ" sz="1400" spc="-5">
                <a:solidFill>
                  <a:srgbClr val="3F4952"/>
                </a:solidFill>
                <a:cs typeface="Calibri"/>
              </a:rPr>
              <a:t>Posílení důvěry v digitální transformaci a další</a:t>
            </a:r>
            <a:endParaRPr sz="14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35260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0B2C0C-D84B-4807-B3B2-33F4A5564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E7FCA3E6-DFFD-4438-9654-ECD132358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8925" y="1880293"/>
            <a:ext cx="2394240" cy="3629600"/>
          </a:xfrm>
        </p:spPr>
        <p:txBody>
          <a:bodyPr>
            <a:noAutofit/>
          </a:bodyPr>
          <a:lstStyle/>
          <a:p>
            <a:r>
              <a:rPr lang="cs-CZ" sz="1400" kern="0" dirty="0"/>
              <a:t>Vychází z nařízení EP a Rady 2021/694 ze dne 29. dubna, kterým se zavádí program Digitální Evropa (DIGITAL).</a:t>
            </a:r>
          </a:p>
          <a:p>
            <a:r>
              <a:rPr lang="cs-CZ" sz="1400" kern="0" dirty="0"/>
              <a:t>Prováděn prostřednictvím víceletých pracovních programů.</a:t>
            </a:r>
          </a:p>
          <a:p>
            <a:r>
              <a:rPr lang="cs-CZ" sz="1400" kern="0" dirty="0"/>
              <a:t>Období 2021 - 2022 realizován </a:t>
            </a:r>
            <a:r>
              <a:rPr lang="cs-CZ" sz="1400" kern="0" dirty="0">
                <a:hlinkClick r:id="rId3"/>
              </a:rPr>
              <a:t>čtyřmi pracovními programy</a:t>
            </a:r>
            <a:endParaRPr lang="en-US" sz="140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A8E657C-3843-452F-8397-834C0A443A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49607"/>
            <a:ext cx="9144000" cy="115483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7030D2C-B8D0-4AF3-89ED-621A345C3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395" y="-61191"/>
            <a:ext cx="2781300" cy="157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D9AC09FB-A521-4F3D-9750-9E1C205560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7570436"/>
              </p:ext>
            </p:extLst>
          </p:nvPr>
        </p:nvGraphicFramePr>
        <p:xfrm>
          <a:off x="352426" y="156686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1862418" y="1027083"/>
            <a:ext cx="3307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/>
              <a:t>Pracovní programy 2021-2022</a:t>
            </a:r>
          </a:p>
        </p:txBody>
      </p:sp>
      <p:sp>
        <p:nvSpPr>
          <p:cNvPr id="7" name="Obdélník 6"/>
          <p:cNvSpPr/>
          <p:nvPr/>
        </p:nvSpPr>
        <p:spPr>
          <a:xfrm>
            <a:off x="748002" y="5677028"/>
            <a:ext cx="79434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>
                <a:hlinkClick r:id="rId11"/>
              </a:rPr>
              <a:t>Odkaz na nařízení EP a Rady 2021/694, kterým se zavádí Program Digitální Evropa (DIGITAL)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3119365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486942"/>
          </a:xfrm>
          <a:prstGeom prst="rect">
            <a:avLst/>
          </a:prstGeom>
        </p:spPr>
      </p:pic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293777" y="1292600"/>
            <a:ext cx="8719128" cy="479356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1800" dirty="0"/>
              <a:t>Pracovní program definuje cíle, rozsah, očekávaný výsledek, typ akce (např. granty, veřejné zakázky) a zda téma podléhá omezením účasti. </a:t>
            </a:r>
          </a:p>
          <a:p>
            <a:pPr algn="just" fontAlgn="base"/>
            <a:r>
              <a:rPr lang="cs-CZ" sz="1800" b="1" u="sng" dirty="0">
                <a:solidFill>
                  <a:srgbClr val="FFC000"/>
                </a:solidFill>
              </a:rPr>
              <a:t>Výzvy (</a:t>
            </a:r>
            <a:r>
              <a:rPr lang="cs-CZ" sz="1800" b="1" u="sng" dirty="0" err="1">
                <a:solidFill>
                  <a:srgbClr val="FFC000"/>
                </a:solidFill>
              </a:rPr>
              <a:t>Calls</a:t>
            </a:r>
            <a:r>
              <a:rPr lang="cs-CZ" sz="1800" b="1" u="sng" dirty="0">
                <a:solidFill>
                  <a:srgbClr val="FFC000"/>
                </a:solidFill>
              </a:rPr>
              <a:t>)</a:t>
            </a:r>
            <a:r>
              <a:rPr lang="cs-CZ" sz="1800" b="1" dirty="0">
                <a:solidFill>
                  <a:srgbClr val="FFC000"/>
                </a:solidFill>
              </a:rPr>
              <a:t> </a:t>
            </a:r>
            <a:r>
              <a:rPr lang="cs-CZ" sz="1800" dirty="0"/>
              <a:t>-&gt; výzva obsahuje témata (</a:t>
            </a:r>
            <a:r>
              <a:rPr lang="cs-CZ" sz="1800" dirty="0" err="1"/>
              <a:t>Topics</a:t>
            </a:r>
            <a:r>
              <a:rPr lang="cs-CZ" sz="1800" dirty="0"/>
              <a:t>) na která se váže možnost podávat žádosti a získat dotaci (Grant) - 1 žádost na 1 téma</a:t>
            </a:r>
          </a:p>
          <a:p>
            <a:pPr algn="just" fontAlgn="base"/>
            <a:r>
              <a:rPr lang="cs-CZ" sz="1800" b="1" u="sng" dirty="0">
                <a:solidFill>
                  <a:srgbClr val="FFC000"/>
                </a:solidFill>
              </a:rPr>
              <a:t>Veřejné zakázky (</a:t>
            </a:r>
            <a:r>
              <a:rPr lang="cs-CZ" sz="1800" b="1" u="sng" dirty="0" err="1">
                <a:solidFill>
                  <a:srgbClr val="FFC000"/>
                </a:solidFill>
              </a:rPr>
              <a:t>Procurement</a:t>
            </a:r>
            <a:r>
              <a:rPr lang="cs-CZ" sz="1800" b="1" u="sng" dirty="0">
                <a:solidFill>
                  <a:srgbClr val="FFC000"/>
                </a:solidFill>
              </a:rPr>
              <a:t>) </a:t>
            </a:r>
            <a:r>
              <a:rPr lang="cs-CZ" sz="1800" dirty="0"/>
              <a:t>-&gt; v zadávací dokumentaci budou definovány podrobnosti.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2000" b="1" dirty="0"/>
              <a:t>Režimy </a:t>
            </a:r>
            <a:r>
              <a:rPr lang="cs-CZ" sz="2000" b="1" dirty="0">
                <a:solidFill>
                  <a:srgbClr val="004B8D"/>
                </a:solidFill>
              </a:rPr>
              <a:t>financování</a:t>
            </a:r>
            <a:r>
              <a:rPr lang="cs-CZ" sz="2000" b="1" dirty="0"/>
              <a:t>:</a:t>
            </a:r>
          </a:p>
          <a:p>
            <a:pPr algn="just" fontAlgn="base"/>
            <a:r>
              <a:rPr lang="cs-CZ" sz="1800" dirty="0"/>
              <a:t>Granty s 50% dotací pro všechny způsobilé žadatele;</a:t>
            </a:r>
          </a:p>
          <a:p>
            <a:pPr algn="just" fontAlgn="base"/>
            <a:r>
              <a:rPr lang="cs-CZ" sz="1800" dirty="0"/>
              <a:t>Granty s 50% </a:t>
            </a:r>
            <a:r>
              <a:rPr lang="cs-CZ" sz="1800" dirty="0">
                <a:solidFill>
                  <a:srgbClr val="004B8D"/>
                </a:solidFill>
              </a:rPr>
              <a:t>dotací pro všechny způsobilé </a:t>
            </a:r>
            <a:r>
              <a:rPr lang="cs-CZ" sz="1800" dirty="0"/>
              <a:t>žadatele a s 75% dotací pro malé a střední podniky;</a:t>
            </a:r>
          </a:p>
          <a:p>
            <a:pPr algn="just" fontAlgn="base"/>
            <a:r>
              <a:rPr lang="cs-CZ" sz="1800" dirty="0"/>
              <a:t>Koordinační a </a:t>
            </a:r>
            <a:r>
              <a:rPr lang="cs-CZ" sz="1800" dirty="0">
                <a:solidFill>
                  <a:srgbClr val="004B8D"/>
                </a:solidFill>
              </a:rPr>
              <a:t>podpůrné akce (CSA) ve výši 100 %;</a:t>
            </a:r>
          </a:p>
          <a:p>
            <a:pPr algn="just" fontAlgn="base"/>
            <a:r>
              <a:rPr lang="cs-CZ" sz="1800" dirty="0">
                <a:solidFill>
                  <a:srgbClr val="004B8D"/>
                </a:solidFill>
              </a:rPr>
              <a:t>Veřejné zakázky.</a:t>
            </a:r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r>
              <a:rPr lang="cs-CZ" sz="2000" b="1" dirty="0"/>
              <a:t>Způsobilí žadatelé :</a:t>
            </a:r>
          </a:p>
          <a:p>
            <a:pPr algn="just" fontAlgn="base"/>
            <a:r>
              <a:rPr lang="cs-CZ" sz="1800" dirty="0"/>
              <a:t>Obecně soukromé i veřejné právnické osoby; nikoliv fyzické osoby</a:t>
            </a:r>
          </a:p>
          <a:p>
            <a:pPr algn="just" fontAlgn="base"/>
            <a:r>
              <a:rPr lang="cs-CZ" sz="1800" dirty="0"/>
              <a:t>Usazené v EU nebo asociovaných zemích;</a:t>
            </a:r>
          </a:p>
          <a:p>
            <a:pPr algn="just" fontAlgn="base"/>
            <a:r>
              <a:rPr lang="cs-CZ" sz="1800" dirty="0"/>
              <a:t>Některé výzvy uplatňují bezpečnostní požadavky vůči entitám pod kontrolou třetích zemí.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1373111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40255D3F-9E75-4E98-83E0-3BB8F9B530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429" y="-62348"/>
            <a:ext cx="9144000" cy="1191873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987C749F-7DF4-4C8B-846D-0A9D282F3018}"/>
              </a:ext>
            </a:extLst>
          </p:cNvPr>
          <p:cNvSpPr txBox="1"/>
          <p:nvPr/>
        </p:nvSpPr>
        <p:spPr>
          <a:xfrm>
            <a:off x="136127" y="1129525"/>
            <a:ext cx="4427444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>
              <a:buFont typeface="+mj-lt"/>
              <a:buAutoNum type="arabicPeriod"/>
            </a:pPr>
            <a:r>
              <a:rPr lang="cs-CZ" sz="1700" b="1" i="0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Vysokorychlostní počítače HPC </a:t>
            </a:r>
            <a:r>
              <a:rPr lang="cs-CZ" sz="1700" b="0" i="0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(v přípravě        - zabezpečuje JU </a:t>
            </a:r>
            <a:r>
              <a:rPr lang="cs-CZ" sz="1700" b="0" i="0" dirty="0" err="1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EuroHPC</a:t>
            </a:r>
            <a:r>
              <a:rPr lang="cs-CZ" sz="1700" b="0" i="0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) </a:t>
            </a:r>
          </a:p>
          <a:p>
            <a:pPr algn="l" rtl="0" fontAlgn="base">
              <a:buFont typeface="+mj-lt"/>
              <a:buAutoNum type="arabicPeriod" startAt="2"/>
            </a:pPr>
            <a:r>
              <a:rPr lang="cs-CZ" sz="1700" b="1" i="0" dirty="0" err="1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Cloud</a:t>
            </a:r>
            <a:r>
              <a:rPr lang="cs-CZ" sz="1700" b="1" i="0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, data a umělá inteligence</a:t>
            </a:r>
            <a:r>
              <a:rPr lang="cs-CZ" sz="1700" b="0" i="0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l" rtl="0" fontAlgn="base"/>
            <a:r>
              <a:rPr lang="cs-CZ" sz="1700" b="1" i="0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2.1 Infrastruktura a služby </a:t>
            </a:r>
            <a:r>
              <a:rPr lang="cs-CZ" sz="1700" b="1" i="0" dirty="0" err="1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Cloud</a:t>
            </a:r>
            <a:r>
              <a:rPr lang="cs-CZ" sz="1700" b="1" i="0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-to-</a:t>
            </a:r>
            <a:r>
              <a:rPr lang="cs-CZ" sz="1700" b="1" i="0" dirty="0" err="1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edge</a:t>
            </a:r>
            <a:r>
              <a:rPr lang="cs-CZ" sz="1700" b="1" i="0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cs-CZ" sz="1700" b="0" i="1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 Inteligentní </a:t>
            </a:r>
            <a:r>
              <a:rPr lang="cs-CZ" sz="1700" b="0" i="1" dirty="0" err="1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middleware</a:t>
            </a:r>
            <a:r>
              <a:rPr lang="cs-CZ" sz="1700" b="0" i="1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 pro Evropskou </a:t>
            </a:r>
            <a:r>
              <a:rPr lang="cs-CZ" sz="1700" b="0" i="1" dirty="0" err="1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cloudovou</a:t>
            </a:r>
            <a:r>
              <a:rPr lang="cs-CZ" sz="1700" b="0" i="1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 federaci a evropské datové prostory  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cs-CZ" sz="1700" b="0" i="1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 Pilotní projekty velkého rozsahu pro služby založené na technologii              </a:t>
            </a:r>
            <a:r>
              <a:rPr lang="cs-CZ" sz="1700" b="0" i="1" dirty="0" err="1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cloud</a:t>
            </a:r>
            <a:r>
              <a:rPr lang="cs-CZ" sz="1700" b="0" i="1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-to-</a:t>
            </a:r>
            <a:r>
              <a:rPr lang="cs-CZ" sz="1700" b="0" i="1" dirty="0" err="1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edge</a:t>
            </a:r>
            <a:endParaRPr lang="cs-CZ" sz="1700" b="0" i="1" dirty="0">
              <a:solidFill>
                <a:srgbClr val="004B8D"/>
              </a:solidFill>
              <a:effectLst/>
              <a:latin typeface="Calibri" panose="020F0502020204030204" pitchFamily="34" charset="0"/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cs-CZ" sz="1700" b="0" i="1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 Tržiště pro federované služby založené na technologii </a:t>
            </a:r>
            <a:r>
              <a:rPr lang="cs-CZ" sz="1700" b="0" i="1" dirty="0" err="1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cloud</a:t>
            </a:r>
            <a:r>
              <a:rPr lang="cs-CZ" sz="1700" b="0" i="1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-to-</a:t>
            </a:r>
            <a:r>
              <a:rPr lang="cs-CZ" sz="1700" b="0" i="1" dirty="0" err="1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edge</a:t>
            </a:r>
            <a:r>
              <a:rPr lang="cs-CZ" sz="1700" b="0" i="1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cs-CZ" sz="1700" b="0" i="1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 Sekretariát Aliance pro průmyslová data, </a:t>
            </a:r>
            <a:r>
              <a:rPr lang="cs-CZ" sz="1700" b="0" i="1" dirty="0" err="1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cloud</a:t>
            </a:r>
            <a:r>
              <a:rPr lang="cs-CZ" sz="1700" b="0" i="1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 a </a:t>
            </a:r>
            <a:r>
              <a:rPr lang="cs-CZ" sz="1700" b="0" i="1" dirty="0" err="1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edge</a:t>
            </a:r>
            <a:r>
              <a:rPr lang="cs-CZ" sz="1700" b="0" i="1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cs-CZ" sz="1700" b="0" i="1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 Testovací a experimentální zařízení pro </a:t>
            </a:r>
            <a:r>
              <a:rPr lang="cs-CZ" sz="1700" b="0" i="1" dirty="0" err="1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Edge</a:t>
            </a:r>
            <a:r>
              <a:rPr lang="cs-CZ" sz="1700" b="0" i="1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 AI 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cs-CZ" sz="1700" b="0" i="1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 Sekretariát Aliance pro procesory              a polovodičové technologie </a:t>
            </a:r>
          </a:p>
          <a:p>
            <a:endParaRPr lang="en-GB" sz="1700" dirty="0">
              <a:solidFill>
                <a:srgbClr val="004B8D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55B83D2-B592-47DA-8B79-6EAB4A2DF371}"/>
              </a:ext>
            </a:extLst>
          </p:cNvPr>
          <p:cNvSpPr txBox="1"/>
          <p:nvPr/>
        </p:nvSpPr>
        <p:spPr>
          <a:xfrm>
            <a:off x="4211824" y="1028343"/>
            <a:ext cx="501207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cs-CZ" sz="1700" b="1" i="0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2.2 Data pro EU </a:t>
            </a:r>
          </a:p>
          <a:p>
            <a:pPr algn="l" rtl="0" fontAlgn="base"/>
            <a:r>
              <a:rPr lang="cs-CZ" sz="1700" b="0" i="0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Datové prostory 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cs-CZ" sz="1700" b="0" i="1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 Přípravné akce pro datový prostor Green </a:t>
            </a:r>
            <a:r>
              <a:rPr lang="cs-CZ" sz="1700" b="0" i="1" dirty="0" err="1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Deal</a:t>
            </a:r>
            <a:r>
              <a:rPr lang="cs-CZ" sz="1700" b="0" i="1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cs-CZ" sz="1700" b="0" i="1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 Datový prostor pro inteligentní komunity 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cs-CZ" sz="1700" b="0" i="1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 Datový prostor pro mobilitu 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cs-CZ" sz="1700" b="0" i="1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 Datové prostory pro výrobu 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cs-CZ" sz="1700" b="0" i="1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 Přípravné akce pro datový prostor pro   zemědělství 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cs-CZ" sz="1700" b="0" i="1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 Datový prostor pro kulturní dědictví (zavádění) 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cs-CZ" sz="1700" b="0" i="1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 Datový prostor v oblasti zdraví 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cs-CZ" sz="1700" b="0" i="1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 Datový prostor pro média (zavádění) 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cs-CZ" sz="1700" b="0" i="1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 Přípravné akce pro finanční datový prostor 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cs-CZ" sz="1700" b="0" i="1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 Přípravné akce pro datový prostor pro dovednosti 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cs-CZ" sz="1700" b="0" i="1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 Jazykový datový prostor (zavádění) 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cs-CZ" sz="1700" b="0" i="1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 Datové prostory pro veřejnou správu 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cs-CZ" sz="1700" b="0" i="1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 Přípravné akce pro datový prostor pro cestovní ruch </a:t>
            </a:r>
          </a:p>
        </p:txBody>
      </p:sp>
      <p:pic>
        <p:nvPicPr>
          <p:cNvPr id="5" name="Picture 2" descr="https://digital-strategy.ec.europa.eu/sites/default/files/styles/large/public/2021-03/DEP_Web_Cloud%20data%20AI.png?itok=GrOK88qe">
            <a:extLst>
              <a:ext uri="{FF2B5EF4-FFF2-40B4-BE49-F238E27FC236}">
                <a16:creationId xmlns:a16="http://schemas.microsoft.com/office/drawing/2014/main" id="{0FB4B363-8E18-4B89-BF0A-BCB7D04C1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491" y="-54333"/>
            <a:ext cx="1348509" cy="76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7661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8A65CE38-363A-47AF-82AA-9C93D2CE3C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226788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987C749F-7DF4-4C8B-846D-0A9D282F3018}"/>
              </a:ext>
            </a:extLst>
          </p:cNvPr>
          <p:cNvSpPr txBox="1"/>
          <p:nvPr/>
        </p:nvSpPr>
        <p:spPr>
          <a:xfrm>
            <a:off x="128764" y="1102501"/>
            <a:ext cx="4682623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/>
            <a:r>
              <a:rPr lang="cs-CZ" sz="1700" b="0" i="0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Podpora pro data pro EU 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cs-CZ" sz="1700" b="0" i="1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 Centrum pro podporu datových prostorů 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cs-CZ" sz="1700" b="0" i="1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 Otevřená data veřejného sektoru pro umělou inteligenci a platforma pro otevřená data </a:t>
            </a:r>
          </a:p>
          <a:p>
            <a:pPr lvl="1" fontAlgn="base">
              <a:buFont typeface="Arial" panose="020B0604020202020204" pitchFamily="34" charset="0"/>
              <a:buChar char="•"/>
            </a:pPr>
            <a:endParaRPr lang="cs-CZ" sz="1700" b="0" i="0" dirty="0">
              <a:solidFill>
                <a:srgbClr val="004B8D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cs-CZ" sz="1700" b="1" i="0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2.3 Umělá inteligence </a:t>
            </a:r>
          </a:p>
          <a:p>
            <a:pPr algn="l" rtl="0" fontAlgn="base"/>
            <a:r>
              <a:rPr lang="cs-CZ" sz="1700" b="0" i="0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Platforma Al-on-</a:t>
            </a:r>
            <a:r>
              <a:rPr lang="cs-CZ" sz="1700" b="0" i="0" dirty="0" err="1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demand</a:t>
            </a:r>
            <a:r>
              <a:rPr lang="cs-CZ" sz="1700" b="0" i="0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cs-CZ" sz="1700" b="0" i="1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 Přípravné akce pro platformu Al-on-</a:t>
            </a:r>
            <a:r>
              <a:rPr lang="cs-CZ" sz="1700" b="0" i="1" dirty="0" err="1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demand</a:t>
            </a:r>
            <a:r>
              <a:rPr lang="cs-CZ" sz="1700" b="0" i="1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cs-CZ" sz="1700" b="0" i="1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 Zavedení platformy Al-on-</a:t>
            </a:r>
            <a:r>
              <a:rPr lang="cs-CZ" sz="1700" b="0" i="1" dirty="0" err="1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demand</a:t>
            </a:r>
            <a:r>
              <a:rPr lang="cs-CZ" sz="1700" b="0" i="1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l" rtl="0" fontAlgn="base"/>
            <a:r>
              <a:rPr lang="cs-CZ" sz="1700" b="0" i="0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AI Zařízení pro testování a experimenty 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cs-CZ" sz="1700" b="0" i="1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 Testovací a experimentální zařízení pro výrobu  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cs-CZ" sz="1700" b="0" i="1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 Testovací a experimentální zařízení pro zdravotnictví  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cs-CZ" sz="1700" b="0" i="1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 Testovací a experimentální zařízení pro zemědělství a potravinářství 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cs-CZ" sz="1700" b="0" i="1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 Testovací a experimentální zařízení pro inteligentní města a komunity 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55B83D2-B592-47DA-8B79-6EAB4A2DF371}"/>
              </a:ext>
            </a:extLst>
          </p:cNvPr>
          <p:cNvSpPr txBox="1"/>
          <p:nvPr/>
        </p:nvSpPr>
        <p:spPr>
          <a:xfrm>
            <a:off x="4679692" y="859668"/>
            <a:ext cx="442041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>
              <a:buFont typeface="+mj-lt"/>
              <a:buAutoNum type="arabicPeriod" startAt="3"/>
            </a:pPr>
            <a:r>
              <a:rPr lang="cs-CZ" sz="1700" b="1" i="0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Kybernetická bezpečnost</a:t>
            </a:r>
            <a:r>
              <a:rPr lang="cs-CZ" sz="1700" b="0" i="0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l" rtl="0" fontAlgn="base"/>
            <a:r>
              <a:rPr lang="cs-CZ" sz="1700" b="1" i="0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3.1 Bezpečná kvantová komunikační infrastruktura pro EU (</a:t>
            </a:r>
            <a:r>
              <a:rPr lang="cs-CZ" sz="1700" b="1" i="0" dirty="0" err="1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EuroQCI</a:t>
            </a:r>
            <a:r>
              <a:rPr lang="cs-CZ" sz="1700" b="1" i="0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) 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cs-CZ" sz="1700" b="0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 Vytvoření evropského průmyslového ekosystému pro bezpečné technologie a systémy QCI 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cs-CZ" sz="1700" b="0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 Zavedení pokročilých národních systémů    a sítí QCI 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cs-CZ" sz="1700" b="0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 Koordinace prvního nasazení národních projektů </a:t>
            </a:r>
            <a:r>
              <a:rPr lang="cs-CZ" sz="1700" b="0" dirty="0" err="1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EuroQCI</a:t>
            </a:r>
            <a:r>
              <a:rPr lang="cs-CZ" sz="1700" b="0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 a příprava infrastruktury pro testování a certifikaci QKD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cs-CZ" sz="1700" b="0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 Zavedení rozsáhlé testovací a certifikační infrastruktury pro zařízení, technologie a systémy QKD umožňující jejich akreditaci    a zavedení v rámci </a:t>
            </a:r>
            <a:r>
              <a:rPr lang="cs-CZ" sz="1700" b="0" dirty="0" err="1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EuroQCI</a:t>
            </a:r>
            <a:r>
              <a:rPr lang="cs-CZ" sz="1700" b="0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. </a:t>
            </a:r>
          </a:p>
        </p:txBody>
      </p:sp>
      <p:pic>
        <p:nvPicPr>
          <p:cNvPr id="8" name="Picture 2" descr="https://digital-strategy.ec.europa.eu/sites/default/files/styles/large/public/2021-03/DEP_Web_HPC.png?itok=untDA8ji">
            <a:extLst>
              <a:ext uri="{FF2B5EF4-FFF2-40B4-BE49-F238E27FC236}">
                <a16:creationId xmlns:a16="http://schemas.microsoft.com/office/drawing/2014/main" id="{0524B09B-442A-423A-B739-891427174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75" y="0"/>
            <a:ext cx="1343025" cy="75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0649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056C99DF-733A-4BD7-88ED-589BD62C60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228016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987C749F-7DF4-4C8B-846D-0A9D282F3018}"/>
              </a:ext>
            </a:extLst>
          </p:cNvPr>
          <p:cNvSpPr txBox="1"/>
          <p:nvPr/>
        </p:nvSpPr>
        <p:spPr>
          <a:xfrm>
            <a:off x="208350" y="1351508"/>
            <a:ext cx="3959612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>
              <a:buFont typeface="+mj-lt"/>
              <a:buAutoNum type="arabicPeriod" startAt="4"/>
            </a:pPr>
            <a:r>
              <a:rPr lang="cs-CZ" sz="1700" b="1" i="0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Pokročilé digitální dovednosti</a:t>
            </a:r>
            <a:r>
              <a:rPr lang="cs-CZ" sz="1700" b="0" i="0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l" rtl="0" fontAlgn="base">
              <a:spcAft>
                <a:spcPts val="600"/>
              </a:spcAft>
            </a:pPr>
            <a:r>
              <a:rPr lang="cs-CZ" sz="1700" b="0" i="0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4.1 Specializované vzdělávací programy v klíčových oblastech </a:t>
            </a:r>
          </a:p>
          <a:p>
            <a:pPr algn="l" rtl="0" fontAlgn="base">
              <a:spcAft>
                <a:spcPts val="600"/>
              </a:spcAft>
            </a:pPr>
            <a:r>
              <a:rPr lang="cs-CZ" sz="1700" b="0" i="0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4.2 Pracovní místa v klíčových oblastech </a:t>
            </a:r>
          </a:p>
          <a:p>
            <a:pPr algn="l" rtl="0" fontAlgn="base">
              <a:spcAft>
                <a:spcPts val="600"/>
              </a:spcAft>
            </a:pPr>
            <a:r>
              <a:rPr lang="cs-CZ" sz="1700" b="0" i="0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4.3 Analýza pokročilých digitálních dovedností </a:t>
            </a:r>
          </a:p>
          <a:p>
            <a:pPr algn="l" rtl="0" fontAlgn="base">
              <a:spcAft>
                <a:spcPts val="600"/>
              </a:spcAft>
            </a:pPr>
            <a:r>
              <a:rPr lang="cs-CZ" sz="1700" b="0" i="0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4.4 Krátkodobé vzdělávací kurzy v klíčových oblastech </a:t>
            </a:r>
          </a:p>
          <a:p>
            <a:pPr algn="l" rtl="0" fontAlgn="base">
              <a:spcAft>
                <a:spcPts val="600"/>
              </a:spcAft>
            </a:pPr>
            <a:r>
              <a:rPr lang="cs-CZ" sz="1700" dirty="0">
                <a:solidFill>
                  <a:srgbClr val="004B8D"/>
                </a:solidFill>
                <a:latin typeface="Calibri" panose="020F0502020204030204" pitchFamily="34" charset="0"/>
              </a:rPr>
              <a:t>4.5 </a:t>
            </a:r>
            <a:r>
              <a:rPr lang="cs-CZ" sz="1700" b="0" i="0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Platforma digitálních dovedností a zaměstnanosti </a:t>
            </a:r>
          </a:p>
          <a:p>
            <a:pPr algn="l" rtl="0" fontAlgn="base">
              <a:spcAft>
                <a:spcPts val="600"/>
              </a:spcAft>
            </a:pPr>
            <a:r>
              <a:rPr lang="cs-CZ" sz="1700" b="0" i="0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4.6 Podpora evropských inovací ve vzdělávání </a:t>
            </a:r>
          </a:p>
          <a:p>
            <a:endParaRPr lang="en-GB" sz="1700" dirty="0">
              <a:solidFill>
                <a:srgbClr val="004B8D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55B83D2-B592-47DA-8B79-6EAB4A2DF371}"/>
              </a:ext>
            </a:extLst>
          </p:cNvPr>
          <p:cNvSpPr txBox="1"/>
          <p:nvPr/>
        </p:nvSpPr>
        <p:spPr>
          <a:xfrm>
            <a:off x="4167962" y="898094"/>
            <a:ext cx="4976038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>
              <a:buFont typeface="+mj-lt"/>
              <a:buAutoNum type="arabicPeriod" startAt="5"/>
            </a:pPr>
            <a:r>
              <a:rPr lang="cs-CZ" sz="1700" b="1" i="0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Urychlení využití technologií</a:t>
            </a:r>
            <a:r>
              <a:rPr lang="cs-CZ" sz="1700" b="0" i="0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l" rtl="0" fontAlgn="base"/>
            <a:r>
              <a:rPr lang="cs-CZ" sz="1700" b="1" i="0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5.1 Iniciativy na podporu evropské zelené dohody</a:t>
            </a:r>
            <a:r>
              <a:rPr lang="cs-CZ" sz="1700" b="0" i="0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cs-CZ" sz="1700" b="0" i="1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 Digitální dvojčata a iniciativa </a:t>
            </a:r>
            <a:r>
              <a:rPr lang="cs-CZ" sz="1700" b="0" i="1" dirty="0" err="1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Destination</a:t>
            </a:r>
            <a:r>
              <a:rPr lang="cs-CZ" sz="1700" b="0" i="1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cs-CZ" sz="1700" b="0" i="1" dirty="0" err="1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Earth</a:t>
            </a:r>
            <a:r>
              <a:rPr lang="cs-CZ" sz="1700" b="0" i="1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 (</a:t>
            </a:r>
            <a:r>
              <a:rPr lang="cs-CZ" sz="1700" b="0" i="1" dirty="0" err="1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DestinE</a:t>
            </a:r>
            <a:r>
              <a:rPr lang="cs-CZ" sz="1700" b="0" i="1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) </a:t>
            </a:r>
          </a:p>
          <a:p>
            <a:pPr lvl="2" fontAlgn="base">
              <a:buFont typeface="Arial" panose="020B0604020202020204" pitchFamily="34" charset="0"/>
              <a:buChar char="•"/>
            </a:pPr>
            <a:r>
              <a:rPr lang="cs-CZ" sz="1700" b="0" i="1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cs-CZ" sz="1700" b="0" i="1" dirty="0" err="1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Destination</a:t>
            </a:r>
            <a:r>
              <a:rPr lang="cs-CZ" sz="1700" b="0" i="1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cs-CZ" sz="1700" b="0" i="1" dirty="0" err="1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Earth</a:t>
            </a:r>
            <a:r>
              <a:rPr lang="cs-CZ" sz="1700" b="0" i="1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 - platforma základních služeb a datový sklad </a:t>
            </a:r>
          </a:p>
          <a:p>
            <a:pPr lvl="2" fontAlgn="base">
              <a:buFont typeface="Arial" panose="020B0604020202020204" pitchFamily="34" charset="0"/>
              <a:buChar char="•"/>
            </a:pPr>
            <a:r>
              <a:rPr lang="cs-CZ" sz="1700" b="0" i="1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cs-CZ" sz="1700" b="0" i="1" dirty="0" err="1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Destination</a:t>
            </a:r>
            <a:r>
              <a:rPr lang="cs-CZ" sz="1700" b="0" i="1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cs-CZ" sz="1700" b="0" i="1" dirty="0" err="1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Earth</a:t>
            </a:r>
            <a:r>
              <a:rPr lang="cs-CZ" sz="1700" b="0" i="1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 - Digitální dvojčata 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cs-CZ" sz="1700" b="0" i="1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 Správa komunity Living-in.eu 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cs-CZ" sz="1700" b="0" i="1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 Digitální produktový pas: udržitelné a oběhové systémy </a:t>
            </a:r>
          </a:p>
          <a:p>
            <a:pPr lvl="1" fontAlgn="base">
              <a:buFont typeface="Arial" panose="020B0604020202020204" pitchFamily="34" charset="0"/>
              <a:buChar char="•"/>
            </a:pPr>
            <a:endParaRPr lang="cs-CZ" sz="1700" b="0" i="0" dirty="0">
              <a:solidFill>
                <a:srgbClr val="004B8D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cs-CZ" sz="1700" b="1" i="0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5.2 Digitální řešení na podporu iniciativy                 Nový evropský </a:t>
            </a:r>
            <a:r>
              <a:rPr lang="cs-CZ" sz="1700" b="1" i="0" dirty="0" err="1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Bauhaus</a:t>
            </a:r>
            <a:r>
              <a:rPr lang="cs-CZ" sz="1700" b="1" i="0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l" rtl="0" fontAlgn="base"/>
            <a:endParaRPr lang="cs-CZ" sz="1700" b="0" i="0" dirty="0">
              <a:solidFill>
                <a:srgbClr val="004B8D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cs-CZ" sz="1700" b="1" i="0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5.3 Evropská infrastruktura </a:t>
            </a:r>
            <a:r>
              <a:rPr lang="cs-CZ" sz="1700" b="1" i="0" dirty="0" err="1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blockchainových</a:t>
            </a:r>
            <a:r>
              <a:rPr lang="cs-CZ" sz="1700" b="1" i="0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 služeb (EBSI) a </a:t>
            </a:r>
            <a:r>
              <a:rPr lang="cs-CZ" sz="1700" b="1" i="0" dirty="0" err="1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Regulátorní</a:t>
            </a:r>
            <a:r>
              <a:rPr lang="cs-CZ" sz="1700" b="1" i="0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cs-CZ" sz="1700" b="1" i="0" dirty="0" err="1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Sandbox</a:t>
            </a:r>
            <a:r>
              <a:rPr lang="cs-CZ" sz="1700" b="1" i="0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cs-CZ" sz="1700" b="0" i="1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 EBSI a </a:t>
            </a:r>
            <a:r>
              <a:rPr lang="cs-CZ" sz="1700" b="0" i="1" dirty="0" err="1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sandbox</a:t>
            </a:r>
            <a:r>
              <a:rPr lang="cs-CZ" sz="1700" b="0" i="1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 - základní činnosti 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cs-CZ" sz="1700" b="0" i="1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 EBSI - zavádění služeb 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cs-CZ" sz="1700" b="0" i="1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 Standardizace </a:t>
            </a:r>
            <a:r>
              <a:rPr lang="cs-CZ" sz="1700" b="0" i="1" dirty="0" err="1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blockchainu</a:t>
            </a:r>
            <a:r>
              <a:rPr lang="cs-CZ" sz="1700" b="0" i="1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pic>
        <p:nvPicPr>
          <p:cNvPr id="10" name="Picture 2" descr="https://digital-strategy.ec.europa.eu/sites/default/files/styles/large/public/2021-03/DEP_Web_Digital%20Skills.png?itok=a8zTaxYr">
            <a:extLst>
              <a:ext uri="{FF2B5EF4-FFF2-40B4-BE49-F238E27FC236}">
                <a16:creationId xmlns:a16="http://schemas.microsoft.com/office/drawing/2014/main" id="{56B7B592-A75A-4F2F-A069-AC1193912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983" y="19150"/>
            <a:ext cx="1305017" cy="73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7126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3A788213-9474-434F-8C7A-88B46F475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6483"/>
            <a:ext cx="9144000" cy="1222561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987C749F-7DF4-4C8B-846D-0A9D282F3018}"/>
              </a:ext>
            </a:extLst>
          </p:cNvPr>
          <p:cNvSpPr txBox="1"/>
          <p:nvPr/>
        </p:nvSpPr>
        <p:spPr>
          <a:xfrm>
            <a:off x="0" y="1271569"/>
            <a:ext cx="43636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/>
            <a:r>
              <a:rPr lang="cs-CZ" sz="1800" b="1" i="0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5.4 Zavádění veřejných služeb </a:t>
            </a:r>
          </a:p>
          <a:p>
            <a:pPr algn="l" rtl="0" fontAlgn="base"/>
            <a:r>
              <a:rPr lang="cs-CZ" sz="1800" i="0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Evropský ekosystém digitální veřejné správy (EDGES) </a:t>
            </a:r>
            <a:endParaRPr lang="cs-CZ" i="0" dirty="0">
              <a:solidFill>
                <a:srgbClr val="004B8D"/>
              </a:solidFill>
              <a:effectLst/>
              <a:latin typeface="Calibri" panose="020F0502020204030204" pitchFamily="34" charset="0"/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cs-CZ" b="0" i="1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 Společná platforma služeb 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cs-CZ" b="0" i="1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 Podpora implementace evropského rámce digitální identity a implementace systému </a:t>
            </a:r>
            <a:r>
              <a:rPr lang="cs-CZ" b="0" i="1" dirty="0" err="1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Once</a:t>
            </a:r>
            <a:r>
              <a:rPr lang="cs-CZ" b="0" i="1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cs-CZ" b="0" i="1" dirty="0" err="1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Only</a:t>
            </a:r>
            <a:r>
              <a:rPr lang="cs-CZ" b="0" i="1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 podle Nařízení o Jednotné digitální bráně 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cs-CZ" b="0" i="1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 Znalostní a podpůrné centrum pro interoperabilitu 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cs-CZ" b="0" i="1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cs-CZ" b="0" i="1" dirty="0" err="1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GovTech</a:t>
            </a:r>
            <a:r>
              <a:rPr lang="cs-CZ" b="0" i="1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 inkubátor 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cs-CZ" b="0" i="1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 Transevropské služby pro telematiku mezi správními orgány (TESTA) </a:t>
            </a:r>
          </a:p>
          <a:p>
            <a:endParaRPr lang="en-GB" dirty="0">
              <a:solidFill>
                <a:srgbClr val="004B8D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55B83D2-B592-47DA-8B79-6EAB4A2DF371}"/>
              </a:ext>
            </a:extLst>
          </p:cNvPr>
          <p:cNvSpPr txBox="1"/>
          <p:nvPr/>
        </p:nvSpPr>
        <p:spPr>
          <a:xfrm>
            <a:off x="4167962" y="834495"/>
            <a:ext cx="497603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/>
            <a:r>
              <a:rPr lang="cs-CZ" sz="1800" b="0" i="0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Spravedlnost a ochrana spotřebitele </a:t>
            </a:r>
            <a:endParaRPr lang="cs-CZ" b="0" i="0" dirty="0">
              <a:solidFill>
                <a:srgbClr val="004B8D"/>
              </a:solidFill>
              <a:effectLst/>
              <a:latin typeface="Segoe UI" panose="020B0502040204020203" pitchFamily="34" charset="0"/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cs-CZ" b="0" i="1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 Základní IT systémy EU pro oblast justice a spotřebitelů 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cs-CZ" b="0" i="1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 Komunikace v oblasti e-justice prostřednictvím výměny dat online (e-CODEX) 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cs-CZ" b="0" i="1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 Digitalizace justice 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cs-CZ" b="0" i="1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 Společná platforma pro vyšetřování a vymáhání práva v trestním řízení (EU </a:t>
            </a:r>
            <a:r>
              <a:rPr lang="cs-CZ" b="0" i="1" dirty="0" err="1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eLab</a:t>
            </a:r>
            <a:r>
              <a:rPr lang="cs-CZ" b="0" i="1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) </a:t>
            </a:r>
          </a:p>
          <a:p>
            <a:pPr algn="l" rtl="0" fontAlgn="base"/>
            <a:endParaRPr lang="cs-CZ" sz="1800" b="0" i="0" dirty="0">
              <a:solidFill>
                <a:srgbClr val="004B8D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cs-CZ" sz="1800" b="0" i="0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Zdraví a péče  </a:t>
            </a:r>
            <a:endParaRPr lang="cs-CZ" b="0" i="0" dirty="0">
              <a:solidFill>
                <a:srgbClr val="004B8D"/>
              </a:solidFill>
              <a:effectLst/>
              <a:latin typeface="Segoe UI" panose="020B0502040204020203" pitchFamily="34" charset="0"/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cs-CZ" b="0" i="1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 Ekosystém pro digitální dvojčata ve zdravotnictví 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cs-CZ" b="0" i="1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 Využití digitálních řešení ve zdravotnictví a péči </a:t>
            </a:r>
          </a:p>
          <a:p>
            <a:pPr lvl="1" fontAlgn="base"/>
            <a:r>
              <a:rPr lang="cs-CZ" b="0" i="1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Bezpečnost (vymáhání práva): Pilotní projekty na bázi Al </a:t>
            </a:r>
          </a:p>
          <a:p>
            <a:pPr fontAlgn="base"/>
            <a:endParaRPr lang="cs-CZ" i="1" dirty="0">
              <a:solidFill>
                <a:srgbClr val="004B8D"/>
              </a:solidFill>
              <a:latin typeface="Calibri" panose="020F0502020204030204" pitchFamily="34" charset="0"/>
            </a:endParaRPr>
          </a:p>
          <a:p>
            <a:pPr fontAlgn="base"/>
            <a:r>
              <a:rPr lang="cs-CZ" dirty="0">
                <a:solidFill>
                  <a:srgbClr val="004B8D"/>
                </a:solidFill>
              </a:rPr>
              <a:t>Bezpečnost (vymáhání práva): Pilotní projekty        na bázi Al </a:t>
            </a:r>
          </a:p>
          <a:p>
            <a:endParaRPr lang="en-GB" dirty="0">
              <a:solidFill>
                <a:srgbClr val="004B8D"/>
              </a:solidFill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4DA7469-BB5E-4D1D-B0CF-C44759204F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8976" y="-16483"/>
            <a:ext cx="1335024" cy="76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5898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987C749F-7DF4-4C8B-846D-0A9D282F3018}"/>
              </a:ext>
            </a:extLst>
          </p:cNvPr>
          <p:cNvSpPr txBox="1"/>
          <p:nvPr/>
        </p:nvSpPr>
        <p:spPr>
          <a:xfrm>
            <a:off x="136340" y="1342589"/>
            <a:ext cx="473970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>
              <a:buFont typeface="+mj-lt"/>
              <a:buAutoNum type="arabicPeriod" startAt="5"/>
            </a:pPr>
            <a:r>
              <a:rPr lang="cs-CZ" sz="1800" b="1" i="0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5 Posílení důvěry v digitální transformaci </a:t>
            </a:r>
          </a:p>
          <a:p>
            <a:pPr algn="l" rtl="0" fontAlgn="base"/>
            <a:r>
              <a:rPr lang="cs-CZ" sz="1800" i="0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Bezpečnější internet </a:t>
            </a:r>
            <a:endParaRPr lang="cs-CZ" i="0" dirty="0">
              <a:solidFill>
                <a:srgbClr val="004B8D"/>
              </a:solidFill>
              <a:effectLst/>
              <a:latin typeface="Calibri" panose="020F0502020204030204" pitchFamily="34" charset="0"/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cs-CZ" b="0" i="1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 Platforma Lepší internet pro děti (BIK) - koordinace na úrovni EU 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cs-CZ" b="0" i="1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 Centra bezpečnějšího internetu (SIC) 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cs-CZ" b="0" i="1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 IT systém podporující odstraňování ojedinělých materiálů týkajících se </a:t>
            </a:r>
            <a:r>
              <a:rPr lang="cs-CZ" b="0" i="0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sexuálního zneužívání dětí (CSAM) </a:t>
            </a:r>
          </a:p>
          <a:p>
            <a:pPr algn="l" rtl="0" fontAlgn="base"/>
            <a:endParaRPr lang="cs-CZ" sz="1800" b="0" i="0" dirty="0">
              <a:solidFill>
                <a:srgbClr val="004B8D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cs-CZ" sz="1800" b="0" i="0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Evropský úřad pro sledování digitálních médií (EDMO) </a:t>
            </a:r>
            <a:endParaRPr lang="cs-CZ" b="0" i="0" dirty="0">
              <a:solidFill>
                <a:srgbClr val="004B8D"/>
              </a:solidFill>
              <a:effectLst/>
              <a:latin typeface="Calibri" panose="020F0502020204030204" pitchFamily="34" charset="0"/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cs-CZ" b="0" i="1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 EDMO - centrální infrastruktura a správa 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cs-CZ" b="0" i="1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 EDMO - národní a nadnárodní huby </a:t>
            </a:r>
          </a:p>
          <a:p>
            <a:endParaRPr lang="en-GB" dirty="0">
              <a:solidFill>
                <a:srgbClr val="004B8D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55B83D2-B592-47DA-8B79-6EAB4A2DF371}"/>
              </a:ext>
            </a:extLst>
          </p:cNvPr>
          <p:cNvSpPr txBox="1"/>
          <p:nvPr/>
        </p:nvSpPr>
        <p:spPr>
          <a:xfrm>
            <a:off x="4876043" y="742425"/>
            <a:ext cx="436365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/>
            <a:r>
              <a:rPr lang="cs-CZ" sz="1800" b="1" i="0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6. Technická pomoc programu</a:t>
            </a:r>
          </a:p>
          <a:p>
            <a:pPr algn="l" rtl="0" fontAlgn="base"/>
            <a:endParaRPr lang="cs-CZ" sz="1800" b="1" i="0" dirty="0">
              <a:solidFill>
                <a:srgbClr val="004B8D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+mj-lt"/>
              <a:buAutoNum type="arabicPeriod" startAt="7"/>
            </a:pPr>
            <a:r>
              <a:rPr lang="cs-CZ" sz="1800" b="1" i="0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Finanční nástroje</a:t>
            </a:r>
            <a:r>
              <a:rPr lang="cs-CZ" sz="1800" b="0" i="0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l" rtl="0" fontAlgn="base"/>
            <a:r>
              <a:rPr lang="cs-CZ" sz="1800" b="0" i="0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7.1 Investiční platforma pro strategické digitální technologie </a:t>
            </a:r>
          </a:p>
          <a:p>
            <a:pPr algn="l" rtl="0" fontAlgn="base"/>
            <a:r>
              <a:rPr lang="cs-CZ" sz="1800" b="0" i="0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7.2 Poradenské služby pro investiční platformu pro strategické digitální technologie </a:t>
            </a:r>
          </a:p>
          <a:p>
            <a:pPr algn="l" rtl="0" fontAlgn="base"/>
            <a:r>
              <a:rPr lang="cs-CZ" sz="1800" b="0" i="0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 </a:t>
            </a:r>
            <a:endParaRPr lang="en-GB" dirty="0">
              <a:solidFill>
                <a:srgbClr val="004B8D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FD82865-973F-45D6-9A9F-8C5FA73338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22886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0EA95D7-0644-45E7-9C77-9DD08270CC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8976" y="0"/>
            <a:ext cx="1335024" cy="76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2835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E72EBDF4-BD54-4438-9C25-9D297127A7B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939" y="136119"/>
            <a:ext cx="1821815" cy="8382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9E84144-59FB-4743-A883-FD239E11E13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874" y="1040466"/>
            <a:ext cx="2146935" cy="8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D594B27-AEEE-48D5-ABCD-EEF21D28E7A2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937" y="2076054"/>
            <a:ext cx="1852930" cy="753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C256879-8220-4321-9C9A-89ABAB485EBB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234" y="3092860"/>
            <a:ext cx="2000885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B6B1F2D-8112-4152-99BC-54EF1C65A1C0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152" y="4112830"/>
            <a:ext cx="1752600" cy="887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ázek 2" descr="Obsah obrázku text, zařízení, indikátor&#10;&#10;Popis se vygeneroval automaticky.">
            <a:extLst>
              <a:ext uri="{FF2B5EF4-FFF2-40B4-BE49-F238E27FC236}">
                <a16:creationId xmlns:a16="http://schemas.microsoft.com/office/drawing/2014/main" id="{F7363A71-6179-43F2-B788-BAB04CEEAD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25874" y="5240222"/>
            <a:ext cx="2105025" cy="676275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F3617CA7-A4F4-47E6-BF11-F6D20980AC67}"/>
              </a:ext>
            </a:extLst>
          </p:cNvPr>
          <p:cNvSpPr txBox="1"/>
          <p:nvPr/>
        </p:nvSpPr>
        <p:spPr>
          <a:xfrm>
            <a:off x="167101" y="1450041"/>
            <a:ext cx="6645349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 rtl="0" fontAlgn="base">
              <a:buFont typeface="+mj-lt"/>
              <a:buAutoNum type="arabicPeriod"/>
            </a:pPr>
            <a:r>
              <a:rPr lang="cs-CZ" sz="1900" b="1" i="0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Akcelerace využití technologií: Evropská centra pro digitální inovace	 </a:t>
            </a:r>
          </a:p>
          <a:p>
            <a:pPr algn="l" rtl="0" fontAlgn="base"/>
            <a:endParaRPr lang="cs-CZ" sz="1900" b="1" i="0" dirty="0">
              <a:solidFill>
                <a:srgbClr val="004B8D"/>
              </a:solidFill>
              <a:effectLst/>
              <a:latin typeface="Calibri" panose="020F0502020204030204" pitchFamily="34" charset="0"/>
            </a:endParaRPr>
          </a:p>
          <a:p>
            <a:pPr lvl="1" fontAlgn="base"/>
            <a:r>
              <a:rPr lang="cs-CZ" sz="1900" i="0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1.1 Nominace kandidátských evropských digitálních inovačních center (6 za ČR)	 </a:t>
            </a:r>
          </a:p>
          <a:p>
            <a:pPr lvl="1" fontAlgn="base"/>
            <a:endParaRPr lang="cs-CZ" sz="1900" i="0" dirty="0">
              <a:solidFill>
                <a:srgbClr val="004B8D"/>
              </a:solidFill>
              <a:effectLst/>
              <a:latin typeface="Calibri" panose="020F0502020204030204" pitchFamily="34" charset="0"/>
            </a:endParaRPr>
          </a:p>
          <a:p>
            <a:pPr lvl="1" fontAlgn="base"/>
            <a:r>
              <a:rPr lang="cs-CZ" sz="1900" i="0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1.2 Počáteční síť evropských center pro digitální inovace</a:t>
            </a:r>
          </a:p>
          <a:p>
            <a:pPr lvl="1" fontAlgn="base"/>
            <a:endParaRPr lang="cs-CZ" sz="1900" i="0" dirty="0">
              <a:solidFill>
                <a:srgbClr val="004B8D"/>
              </a:solidFill>
              <a:effectLst/>
              <a:latin typeface="Calibri" panose="020F0502020204030204" pitchFamily="34" charset="0"/>
            </a:endParaRPr>
          </a:p>
          <a:p>
            <a:pPr lvl="1" fontAlgn="base"/>
            <a:r>
              <a:rPr lang="cs-CZ" sz="1900" i="0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1.3 Digital </a:t>
            </a:r>
            <a:r>
              <a:rPr lang="cs-CZ" sz="1900" i="0" dirty="0" err="1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transformation</a:t>
            </a:r>
            <a:r>
              <a:rPr lang="cs-CZ" sz="1900" i="0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cs-CZ" sz="1900" i="0" dirty="0" err="1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accelerator</a:t>
            </a:r>
            <a:r>
              <a:rPr lang="cs-CZ" sz="1900" i="0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 (koordinace sítě, veřejná zakázka)</a:t>
            </a:r>
          </a:p>
          <a:p>
            <a:pPr lvl="1" fontAlgn="base"/>
            <a:r>
              <a:rPr lang="cs-CZ" sz="1900" b="1" i="0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	 </a:t>
            </a:r>
          </a:p>
          <a:p>
            <a:pPr algn="l" rtl="0" fontAlgn="base"/>
            <a:endParaRPr lang="cs-CZ" sz="1900" b="1" i="0" dirty="0">
              <a:solidFill>
                <a:srgbClr val="004B8D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cs-CZ" sz="1900" b="1" i="0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2.    Technická podpora programu	</a:t>
            </a:r>
            <a:r>
              <a:rPr lang="cs-CZ" sz="19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 </a:t>
            </a:r>
            <a:endParaRPr lang="en-GB" sz="1900" dirty="0">
              <a:solidFill>
                <a:srgbClr val="002060"/>
              </a:solidFill>
            </a:endParaRPr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3E82A25F-9A99-4A69-9719-5EF94D4E8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63" y="41112"/>
            <a:ext cx="8242299" cy="553998"/>
          </a:xfrm>
        </p:spPr>
        <p:txBody>
          <a:bodyPr/>
          <a:lstStyle/>
          <a:p>
            <a:r>
              <a:rPr lang="cs-CZ" b="1" dirty="0">
                <a:solidFill>
                  <a:srgbClr val="0070C0"/>
                </a:solidFill>
              </a:rPr>
              <a:t>Pracovní program EDIH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03C6C01-2930-4E29-BDB9-8EFF0D169DF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6762306" cy="117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5424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3EBC3F7D-E346-4241-97AD-DCABDEDDB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2992"/>
            <a:ext cx="9144000" cy="1215422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987C749F-7DF4-4C8B-846D-0A9D282F3018}"/>
              </a:ext>
            </a:extLst>
          </p:cNvPr>
          <p:cNvSpPr txBox="1"/>
          <p:nvPr/>
        </p:nvSpPr>
        <p:spPr>
          <a:xfrm>
            <a:off x="0" y="1108008"/>
            <a:ext cx="747342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 fontAlgn="base">
              <a:buFont typeface="+mj-lt"/>
              <a:buAutoNum type="arabicPeriod"/>
            </a:pPr>
            <a:r>
              <a:rPr lang="cs-CZ" b="1" i="0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 Opatření pro kybernetickou bezpečnost a důvěru  </a:t>
            </a:r>
          </a:p>
          <a:p>
            <a:pPr algn="just" rtl="0" fontAlgn="base">
              <a:buFont typeface="+mj-lt"/>
              <a:buAutoNum type="arabicPeriod"/>
            </a:pPr>
            <a:endParaRPr lang="cs-CZ" b="1" i="0" dirty="0">
              <a:solidFill>
                <a:srgbClr val="004B8D"/>
              </a:solidFill>
              <a:effectLst/>
              <a:latin typeface="Calibri" panose="020F0502020204030204" pitchFamily="34" charset="0"/>
            </a:endParaRPr>
          </a:p>
          <a:p>
            <a:pPr lvl="1" algn="just" fontAlgn="base">
              <a:buFont typeface="+mj-lt"/>
              <a:buAutoNum type="arabicPeriod"/>
            </a:pPr>
            <a:r>
              <a:rPr lang="cs-CZ" b="1" i="0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1 Evropský "kybernetický štít"  </a:t>
            </a:r>
          </a:p>
          <a:p>
            <a:pPr marL="1200150" lvl="2" indent="-285750" algn="just" fontAlgn="base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Odolnost, koordinace a rozsah kybernetické bezpečnosti v EU  </a:t>
            </a:r>
          </a:p>
          <a:p>
            <a:pPr marL="1200150" lvl="2" indent="-285750" algn="just" fontAlgn="base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Budování kapacit bezpečnostních operačních center (SOC)  </a:t>
            </a:r>
          </a:p>
          <a:p>
            <a:pPr marL="1200150" lvl="2" indent="-285750" algn="just" fontAlgn="base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Zabezpečení 5G digitálních infrastruktur a technologií  </a:t>
            </a:r>
          </a:p>
          <a:p>
            <a:pPr marL="1200150" lvl="2" indent="-285750" algn="just" fontAlgn="base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Využívání inovativních řešení kybernetické bezpečnosti  </a:t>
            </a:r>
          </a:p>
          <a:p>
            <a:pPr marL="1200150" lvl="2" indent="-285750" algn="just" fontAlgn="base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Podpora kybernetické bezpečnosti ve zdravotnictví  </a:t>
            </a:r>
          </a:p>
          <a:p>
            <a:pPr marL="1200150" lvl="2" indent="-285750" algn="just" fontAlgn="base">
              <a:buFont typeface="Arial" panose="020B0604020202020204" pitchFamily="34" charset="0"/>
              <a:buChar char="•"/>
            </a:pPr>
            <a:endParaRPr lang="cs-CZ" b="0" i="0" dirty="0">
              <a:solidFill>
                <a:srgbClr val="004B8D"/>
              </a:solidFill>
              <a:effectLst/>
              <a:latin typeface="Calibri" panose="020F0502020204030204" pitchFamily="34" charset="0"/>
            </a:endParaRPr>
          </a:p>
          <a:p>
            <a:pPr lvl="1" algn="just" fontAlgn="base"/>
            <a:r>
              <a:rPr lang="cs-CZ" b="1" i="0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1.2 Podpora implementace právních předpisů EU  </a:t>
            </a:r>
          </a:p>
          <a:p>
            <a:pPr marL="1200150" lvl="2" indent="-285750" algn="just" fontAlgn="base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Zavedení sítě národních koordinačních center   </a:t>
            </a:r>
          </a:p>
          <a:p>
            <a:pPr marL="1200150" lvl="2" indent="-285750" algn="just" fontAlgn="base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Podpora </a:t>
            </a:r>
            <a:r>
              <a:rPr lang="cs-CZ" b="0" i="0" dirty="0" err="1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kyberbezpečnostní</a:t>
            </a:r>
            <a:r>
              <a:rPr lang="cs-CZ" b="0" i="0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 komunity v EU  </a:t>
            </a:r>
          </a:p>
          <a:p>
            <a:pPr marL="1200150" lvl="2" indent="-285750" algn="just" fontAlgn="base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Podpora implementace Směrnice o bezpečnosti sítí                         a informací (NIS2) a národních strategií kybernetické bezpečnosti  </a:t>
            </a:r>
          </a:p>
          <a:p>
            <a:pPr marL="1200150" lvl="2" indent="-285750" algn="just" fontAlgn="base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Testovací a certifikační kapacity  </a:t>
            </a:r>
          </a:p>
          <a:p>
            <a:pPr lvl="2" algn="just" fontAlgn="base"/>
            <a:endParaRPr lang="cs-CZ" b="0" i="0" dirty="0">
              <a:solidFill>
                <a:srgbClr val="004B8D"/>
              </a:solidFill>
              <a:effectLst/>
              <a:latin typeface="Calibri" panose="020F0502020204030204" pitchFamily="34" charset="0"/>
            </a:endParaRPr>
          </a:p>
          <a:p>
            <a:pPr lvl="1" algn="just" fontAlgn="base">
              <a:buFont typeface="+mj-lt"/>
              <a:buAutoNum type="arabicPeriod" startAt="2"/>
            </a:pPr>
            <a:r>
              <a:rPr lang="cs-CZ" b="1" i="0" dirty="0">
                <a:solidFill>
                  <a:srgbClr val="004B8D"/>
                </a:solidFill>
                <a:effectLst/>
                <a:latin typeface="Calibri" panose="020F0502020204030204" pitchFamily="34" charset="0"/>
              </a:rPr>
              <a:t> Technická podpora programu  </a:t>
            </a:r>
          </a:p>
        </p:txBody>
      </p:sp>
      <p:pic>
        <p:nvPicPr>
          <p:cNvPr id="5" name="Picture 2" descr="CYBER ALERT: SEC Charges Firms with Deficient Cybersecurity Procedures">
            <a:extLst>
              <a:ext uri="{FF2B5EF4-FFF2-40B4-BE49-F238E27FC236}">
                <a16:creationId xmlns:a16="http://schemas.microsoft.com/office/drawing/2014/main" id="{6459EF3A-6622-4F70-A322-EE974527D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059" y="-27318"/>
            <a:ext cx="1964941" cy="110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A cybersecurity strategy for a strong and sovereign digital Europe - The  European Files">
            <a:extLst>
              <a:ext uri="{FF2B5EF4-FFF2-40B4-BE49-F238E27FC236}">
                <a16:creationId xmlns:a16="http://schemas.microsoft.com/office/drawing/2014/main" id="{BC2228BA-5DE0-492E-AF48-53BF8C97E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059" y="1080690"/>
            <a:ext cx="1964941" cy="97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974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C1DABB53-7A24-416F-907A-3A2C746BC112}"/>
              </a:ext>
            </a:extLst>
          </p:cNvPr>
          <p:cNvSpPr/>
          <p:nvPr/>
        </p:nvSpPr>
        <p:spPr>
          <a:xfrm>
            <a:off x="1196788" y="1201273"/>
            <a:ext cx="2689412" cy="189155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D87FED3D-B2D2-406A-9553-5C699842D23B}"/>
              </a:ext>
            </a:extLst>
          </p:cNvPr>
          <p:cNvSpPr/>
          <p:nvPr/>
        </p:nvSpPr>
        <p:spPr>
          <a:xfrm>
            <a:off x="4076808" y="1198007"/>
            <a:ext cx="3704297" cy="375338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F4E3E65D-3322-47E4-AF45-53B724F88136}"/>
              </a:ext>
            </a:extLst>
          </p:cNvPr>
          <p:cNvSpPr/>
          <p:nvPr/>
        </p:nvSpPr>
        <p:spPr>
          <a:xfrm>
            <a:off x="1196787" y="1281506"/>
            <a:ext cx="2666603" cy="53504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5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t>Průřezové priority 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E965F539-C7DD-4DD8-BDDB-D7E533F484F7}"/>
              </a:ext>
            </a:extLst>
          </p:cNvPr>
          <p:cNvSpPr/>
          <p:nvPr/>
        </p:nvSpPr>
        <p:spPr>
          <a:xfrm>
            <a:off x="4099618" y="1281506"/>
            <a:ext cx="3668700" cy="552526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5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t>Vertikální tematické priority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35228EC2-AF13-4F0B-833E-5CB3B534EA05}"/>
              </a:ext>
            </a:extLst>
          </p:cNvPr>
          <p:cNvSpPr/>
          <p:nvPr/>
        </p:nvSpPr>
        <p:spPr>
          <a:xfrm>
            <a:off x="4076814" y="1816550"/>
            <a:ext cx="2164387" cy="313484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5043BC12-B1F8-41C5-9CB9-7A097D0DCED8}"/>
              </a:ext>
            </a:extLst>
          </p:cNvPr>
          <p:cNvSpPr/>
          <p:nvPr/>
        </p:nvSpPr>
        <p:spPr>
          <a:xfrm>
            <a:off x="6263614" y="2113718"/>
            <a:ext cx="1515146" cy="283767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D1B62D85-A57E-4A93-BDF5-1342FA5E39EF}"/>
              </a:ext>
            </a:extLst>
          </p:cNvPr>
          <p:cNvSpPr/>
          <p:nvPr/>
        </p:nvSpPr>
        <p:spPr>
          <a:xfrm>
            <a:off x="1174377" y="1861375"/>
            <a:ext cx="2689412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 marR="0" lvl="0" indent="-87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1200" b="0" i="0" u="none" strike="noStrike" kern="15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t>Řešení průřezových problémů VaVaI systému v klíčových oblastech změn</a:t>
            </a:r>
          </a:p>
          <a:p>
            <a:pPr marL="87313" marR="0" lvl="0" indent="-87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1200" b="0" i="0" u="none" strike="noStrike" kern="15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t> Horizontální strategické a specifické cíle Národní RIS3 strategie pro klíčové oblasti změn: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D2FD8F4E-B4BA-4836-8C34-1E989D96A95F}"/>
              </a:ext>
            </a:extLst>
          </p:cNvPr>
          <p:cNvSpPr/>
          <p:nvPr/>
        </p:nvSpPr>
        <p:spPr>
          <a:xfrm>
            <a:off x="1196787" y="3233380"/>
            <a:ext cx="2668986" cy="29839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F5EFF2C5-D7E9-4C6D-9068-1A3652825668}"/>
              </a:ext>
            </a:extLst>
          </p:cNvPr>
          <p:cNvSpPr/>
          <p:nvPr/>
        </p:nvSpPr>
        <p:spPr>
          <a:xfrm>
            <a:off x="1194404" y="4197056"/>
            <a:ext cx="2668986" cy="27699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1198A2A8-A908-447F-95DE-B4C9975CA4A5}"/>
              </a:ext>
            </a:extLst>
          </p:cNvPr>
          <p:cNvSpPr/>
          <p:nvPr/>
        </p:nvSpPr>
        <p:spPr>
          <a:xfrm>
            <a:off x="1194404" y="3720284"/>
            <a:ext cx="2668986" cy="33792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462AF84A-AEDD-491F-881C-B133302DA092}"/>
              </a:ext>
            </a:extLst>
          </p:cNvPr>
          <p:cNvSpPr/>
          <p:nvPr/>
        </p:nvSpPr>
        <p:spPr>
          <a:xfrm>
            <a:off x="1194404" y="4683848"/>
            <a:ext cx="2668986" cy="26754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474275A7-5CEF-4AA6-B98B-50137B224C2E}"/>
              </a:ext>
            </a:extLst>
          </p:cNvPr>
          <p:cNvSpPr/>
          <p:nvPr/>
        </p:nvSpPr>
        <p:spPr>
          <a:xfrm>
            <a:off x="1896879" y="3239609"/>
            <a:ext cx="12436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5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t>Podnikový VaVaI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37E1D56B-2977-46CD-ABF0-81673A4C88E6}"/>
              </a:ext>
            </a:extLst>
          </p:cNvPr>
          <p:cNvSpPr/>
          <p:nvPr/>
        </p:nvSpPr>
        <p:spPr>
          <a:xfrm>
            <a:off x="1703892" y="3711230"/>
            <a:ext cx="16752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5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t>Veřejný výzkum a vývoj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9807B108-ABB8-446D-BF37-BFCDBEC4915B}"/>
              </a:ext>
            </a:extLst>
          </p:cNvPr>
          <p:cNvSpPr/>
          <p:nvPr/>
        </p:nvSpPr>
        <p:spPr>
          <a:xfrm>
            <a:off x="1694023" y="4197054"/>
            <a:ext cx="17450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5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t>Lidé a chytré dovednosti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E161F6D3-4FDC-42D3-A7B8-36727345292C}"/>
              </a:ext>
            </a:extLst>
          </p:cNvPr>
          <p:cNvSpPr/>
          <p:nvPr/>
        </p:nvSpPr>
        <p:spPr>
          <a:xfrm>
            <a:off x="1648950" y="4683848"/>
            <a:ext cx="13739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5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t>Digitalizace</a:t>
            </a:r>
            <a:endParaRPr kumimoji="0" lang="cs-CZ" sz="1200" b="0" i="0" u="none" strike="noStrike" kern="150" cap="none" spc="0" normalizeH="0" baseline="0" noProof="0" dirty="0">
              <a:ln>
                <a:noFill/>
              </a:ln>
              <a:solidFill>
                <a:srgbClr val="004B8D"/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F34B8B28-BD22-4279-8F60-0832522F89D3}"/>
              </a:ext>
            </a:extLst>
          </p:cNvPr>
          <p:cNvSpPr/>
          <p:nvPr/>
        </p:nvSpPr>
        <p:spPr>
          <a:xfrm>
            <a:off x="4076814" y="1871070"/>
            <a:ext cx="2164383" cy="42574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5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t>Domény výzkumné a inovační specializace </a:t>
            </a:r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E1E5AB89-FE5F-4205-B62E-E3C0EB60EB77}"/>
              </a:ext>
            </a:extLst>
          </p:cNvPr>
          <p:cNvSpPr/>
          <p:nvPr/>
        </p:nvSpPr>
        <p:spPr>
          <a:xfrm>
            <a:off x="6253172" y="1873624"/>
            <a:ext cx="1515146" cy="4231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5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t>Společenské výzvy</a:t>
            </a:r>
            <a:endParaRPr kumimoji="0" lang="en-GB" sz="1200" b="1" i="0" u="none" strike="noStrike" kern="150" cap="none" spc="0" normalizeH="0" baseline="0" noProof="0" dirty="0">
              <a:ln>
                <a:noFill/>
              </a:ln>
              <a:solidFill>
                <a:srgbClr val="004B8D"/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E9D73F25-0852-44F5-9613-7BF5C88C151E}"/>
              </a:ext>
            </a:extLst>
          </p:cNvPr>
          <p:cNvSpPr/>
          <p:nvPr/>
        </p:nvSpPr>
        <p:spPr>
          <a:xfrm>
            <a:off x="4064837" y="2296819"/>
            <a:ext cx="2164384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 marR="0" lvl="0" indent="-87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1150" b="1" i="0" u="none" strike="noStrike" kern="120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Obsahují specifická témata </a:t>
            </a:r>
            <a:r>
              <a:rPr kumimoji="0" lang="cs-CZ" sz="1150" b="1" i="0" u="none" strike="noStrike" kern="1200" cap="none" spc="0" normalizeH="0" baseline="0" noProof="0" dirty="0" err="1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VaVaI</a:t>
            </a:r>
            <a:r>
              <a:rPr kumimoji="0" lang="cs-CZ" sz="1150" b="1" i="0" u="none" strike="noStrike" kern="120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 aplikačních odvětvích (modrá tabulka v Příloze 1)..</a:t>
            </a:r>
          </a:p>
          <a:p>
            <a:pPr marL="87313" marR="0" lvl="0" indent="-87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1150" b="1" i="0" u="none" strike="noStrike" kern="120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.. aplikace klíčových a nově vznikajících technologií (oranžová tabulka v Příloze 1) …</a:t>
            </a:r>
          </a:p>
          <a:p>
            <a:pPr marL="87313" marR="0" lvl="0" indent="-87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1150" b="1" i="0" u="none" strike="noStrike" kern="120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 témata společenských a humanitních věd (zelená tabulka v Příloze 1) </a:t>
            </a: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srgbClr val="004B8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C8EF9CF7-49A5-46F5-A182-DDF8E0BAC2C5}"/>
              </a:ext>
            </a:extLst>
          </p:cNvPr>
          <p:cNvSpPr/>
          <p:nvPr/>
        </p:nvSpPr>
        <p:spPr>
          <a:xfrm>
            <a:off x="6241197" y="2333857"/>
            <a:ext cx="14916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 marR="0" lvl="0" indent="-87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Specifická témata zaměřená na řešení nastupujících společenských výzev řešitelná přes VaVaI</a:t>
            </a:r>
          </a:p>
        </p:txBody>
      </p:sp>
      <p:sp>
        <p:nvSpPr>
          <p:cNvPr id="25" name="Obdélník 24">
            <a:extLst>
              <a:ext uri="{FF2B5EF4-FFF2-40B4-BE49-F238E27FC236}">
                <a16:creationId xmlns:a16="http://schemas.microsoft.com/office/drawing/2014/main" id="{1D304F49-BE39-480F-9E70-8436E21E5A29}"/>
              </a:ext>
            </a:extLst>
          </p:cNvPr>
          <p:cNvSpPr/>
          <p:nvPr/>
        </p:nvSpPr>
        <p:spPr>
          <a:xfrm>
            <a:off x="6323855" y="5315258"/>
            <a:ext cx="1457251" cy="34473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Mise</a:t>
            </a:r>
          </a:p>
        </p:txBody>
      </p:sp>
      <p:sp>
        <p:nvSpPr>
          <p:cNvPr id="26" name="Šipka: dolů 25">
            <a:extLst>
              <a:ext uri="{FF2B5EF4-FFF2-40B4-BE49-F238E27FC236}">
                <a16:creationId xmlns:a16="http://schemas.microsoft.com/office/drawing/2014/main" id="{9002F808-F045-4F8D-A525-94236AFC10AA}"/>
              </a:ext>
            </a:extLst>
          </p:cNvPr>
          <p:cNvSpPr/>
          <p:nvPr/>
        </p:nvSpPr>
        <p:spPr>
          <a:xfrm>
            <a:off x="6635435" y="4747229"/>
            <a:ext cx="771503" cy="408323"/>
          </a:xfrm>
          <a:prstGeom prst="down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Nadpis 1">
            <a:extLst>
              <a:ext uri="{FF2B5EF4-FFF2-40B4-BE49-F238E27FC236}">
                <a16:creationId xmlns:a16="http://schemas.microsoft.com/office/drawing/2014/main" id="{CE892AFA-F6DF-4925-8873-5F5E52BBE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403" y="446088"/>
            <a:ext cx="7492395" cy="553998"/>
          </a:xfrm>
        </p:spPr>
        <p:txBody>
          <a:bodyPr/>
          <a:lstStyle/>
          <a:p>
            <a:r>
              <a:rPr lang="cs-CZ" kern="0" dirty="0">
                <a:solidFill>
                  <a:srgbClr val="13B5F4"/>
                </a:solidFill>
                <a:cs typeface="Calibri"/>
                <a:sym typeface="Calibri"/>
              </a:rPr>
              <a:t>Struktura Národní RIS3 strategie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33881747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3DD0D06E-86E5-4CC2-9DE9-0A5B537478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0" y="0"/>
            <a:ext cx="9047619" cy="1238095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49F6F40-428D-440D-B181-875B0D574D17}"/>
              </a:ext>
            </a:extLst>
          </p:cNvPr>
          <p:cNvGraphicFramePr/>
          <p:nvPr/>
        </p:nvGraphicFramePr>
        <p:xfrm>
          <a:off x="-1165079" y="1022555"/>
          <a:ext cx="11474159" cy="7311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ovéPole 6">
            <a:extLst>
              <a:ext uri="{FF2B5EF4-FFF2-40B4-BE49-F238E27FC236}">
                <a16:creationId xmlns:a16="http://schemas.microsoft.com/office/drawing/2014/main" id="{1DDA715A-3D75-4AFB-9638-7EAAFCF44E42}"/>
              </a:ext>
            </a:extLst>
          </p:cNvPr>
          <p:cNvSpPr txBox="1"/>
          <p:nvPr/>
        </p:nvSpPr>
        <p:spPr>
          <a:xfrm>
            <a:off x="1231962" y="1783949"/>
            <a:ext cx="1904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&amp;                             &amp;</a:t>
            </a:r>
          </a:p>
          <a:p>
            <a:endParaRPr lang="cs-CZ" sz="14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94C34A2-6ED5-4136-8F63-826F0F986D30}"/>
              </a:ext>
            </a:extLst>
          </p:cNvPr>
          <p:cNvSpPr txBox="1"/>
          <p:nvPr/>
        </p:nvSpPr>
        <p:spPr>
          <a:xfrm>
            <a:off x="2513733" y="1737782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1290010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910" y="1697467"/>
            <a:ext cx="3175820" cy="3558981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45991" y="937369"/>
            <a:ext cx="4451919" cy="457566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cs-CZ" sz="1800" dirty="0">
              <a:solidFill>
                <a:srgbClr val="004B8D"/>
              </a:solidFill>
              <a:latin typeface="Calibri" panose="020F0502020204030204" pitchFamily="34" charset="0"/>
              <a:cs typeface="Calibri" panose="020F0502020204030204" pitchFamily="34" charset="0"/>
              <a:hlinkClick r:id="rId4"/>
            </a:endParaRPr>
          </a:p>
          <a:p>
            <a:r>
              <a:rPr lang="cs-CZ" sz="1800" b="1" dirty="0" err="1">
                <a:solidFill>
                  <a:srgbClr val="004B8D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The</a:t>
            </a:r>
            <a:r>
              <a:rPr lang="cs-CZ" sz="1800" b="1" dirty="0">
                <a:solidFill>
                  <a:srgbClr val="004B8D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 Digital </a:t>
            </a:r>
            <a:r>
              <a:rPr lang="cs-CZ" sz="1800" b="1" dirty="0" err="1">
                <a:solidFill>
                  <a:srgbClr val="004B8D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Europe</a:t>
            </a:r>
            <a:r>
              <a:rPr lang="cs-CZ" sz="1800" b="1" dirty="0">
                <a:solidFill>
                  <a:srgbClr val="004B8D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 </a:t>
            </a:r>
            <a:r>
              <a:rPr lang="cs-CZ" sz="1800" b="1" dirty="0" err="1">
                <a:solidFill>
                  <a:srgbClr val="004B8D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Programme</a:t>
            </a:r>
            <a:r>
              <a:rPr lang="cs-CZ" sz="1800" b="1" dirty="0">
                <a:solidFill>
                  <a:srgbClr val="004B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</a:t>
            </a:r>
            <a:r>
              <a:rPr lang="cs-CZ" sz="1800" dirty="0">
                <a:solidFill>
                  <a:srgbClr val="004B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(hlavní rozcestník)</a:t>
            </a:r>
          </a:p>
          <a:p>
            <a:pPr marL="0" indent="0">
              <a:buNone/>
            </a:pPr>
            <a:endParaRPr lang="cs-CZ" sz="1800" dirty="0">
              <a:solidFill>
                <a:srgbClr val="004B8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800" b="1" dirty="0">
                <a:solidFill>
                  <a:srgbClr val="004B8D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Portál Evropské komise - </a:t>
            </a:r>
            <a:r>
              <a:rPr lang="cs-CZ" sz="1800" b="1" dirty="0" err="1">
                <a:solidFill>
                  <a:srgbClr val="004B8D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Funding</a:t>
            </a:r>
            <a:r>
              <a:rPr lang="cs-CZ" sz="1800" b="1" dirty="0">
                <a:solidFill>
                  <a:srgbClr val="004B8D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&amp; tender </a:t>
            </a:r>
            <a:r>
              <a:rPr lang="cs-CZ" sz="1800" b="1" dirty="0" err="1">
                <a:solidFill>
                  <a:srgbClr val="004B8D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opportunities</a:t>
            </a:r>
            <a:endParaRPr lang="cs-CZ" sz="1800" b="1" dirty="0">
              <a:solidFill>
                <a:srgbClr val="004B8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1800" b="1" dirty="0">
              <a:solidFill>
                <a:srgbClr val="004B8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800" b="1" dirty="0">
                <a:solidFill>
                  <a:srgbClr val="004B8D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Portál www.dotaceu.cz</a:t>
            </a:r>
            <a:r>
              <a:rPr lang="cs-CZ" sz="1800" b="1" dirty="0">
                <a:solidFill>
                  <a:srgbClr val="004B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</a:t>
            </a:r>
            <a:r>
              <a:rPr lang="cs-CZ" sz="1800" dirty="0">
                <a:solidFill>
                  <a:srgbClr val="004B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(Evropské fondy v ČR  -&gt; Unijní programy 2021-2027 -</a:t>
            </a:r>
            <a:r>
              <a:rPr lang="en-GB" sz="1800" dirty="0">
                <a:solidFill>
                  <a:srgbClr val="004B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  <a:r>
              <a:rPr lang="cs-CZ" sz="1800" dirty="0">
                <a:solidFill>
                  <a:srgbClr val="004B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Program Digitální Evropa)</a:t>
            </a:r>
          </a:p>
          <a:p>
            <a:pPr marL="0" indent="0">
              <a:buNone/>
            </a:pPr>
            <a:endParaRPr lang="cs-CZ" sz="1800" dirty="0">
              <a:solidFill>
                <a:srgbClr val="004B8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800" b="1" dirty="0">
                <a:solidFill>
                  <a:srgbClr val="004B8D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Web MPO </a:t>
            </a:r>
            <a:r>
              <a:rPr lang="cs-CZ" sz="1800" b="1" dirty="0">
                <a:solidFill>
                  <a:srgbClr val="004B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>
                <a:solidFill>
                  <a:srgbClr val="004B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(Podpora podnikání                            -</a:t>
            </a:r>
            <a:r>
              <a:rPr lang="en-GB" sz="1800" dirty="0">
                <a:solidFill>
                  <a:srgbClr val="004B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  <a:r>
              <a:rPr lang="cs-CZ" sz="1800" dirty="0">
                <a:solidFill>
                  <a:srgbClr val="004B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Digitální společnost)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119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1712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B18854FD-E836-421B-8A9F-F3EB386728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3"/>
          <a:stretch/>
        </p:blipFill>
        <p:spPr>
          <a:xfrm>
            <a:off x="0" y="1837797"/>
            <a:ext cx="9202994" cy="319798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9144000" cy="1145668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21046B2B-1F0E-411C-AF2F-3DC4DEAB1A0B}"/>
              </a:ext>
            </a:extLst>
          </p:cNvPr>
          <p:cNvSpPr/>
          <p:nvPr/>
        </p:nvSpPr>
        <p:spPr>
          <a:xfrm>
            <a:off x="71020" y="2601158"/>
            <a:ext cx="1136343" cy="284085"/>
          </a:xfrm>
          <a:prstGeom prst="rect">
            <a:avLst/>
          </a:prstGeom>
          <a:noFill/>
          <a:ln w="28575">
            <a:solidFill>
              <a:srgbClr val="2DB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7BEC0F0F-852F-4CF3-B9F7-55336F3F85C4}"/>
              </a:ext>
            </a:extLst>
          </p:cNvPr>
          <p:cNvSpPr/>
          <p:nvPr/>
        </p:nvSpPr>
        <p:spPr>
          <a:xfrm>
            <a:off x="2302180" y="1329157"/>
            <a:ext cx="2831048" cy="284085"/>
          </a:xfrm>
          <a:prstGeom prst="rect">
            <a:avLst/>
          </a:prstGeom>
          <a:noFill/>
          <a:ln w="28575">
            <a:solidFill>
              <a:srgbClr val="2DB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93EC4ABC-2DEC-4D62-A788-ED547629F783}"/>
              </a:ext>
            </a:extLst>
          </p:cNvPr>
          <p:cNvSpPr txBox="1"/>
          <p:nvPr/>
        </p:nvSpPr>
        <p:spPr>
          <a:xfrm>
            <a:off x="2358453" y="1317310"/>
            <a:ext cx="27185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MOŽNOST VYHLEDÁVAT PARTNERY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9D824AC8-5529-42B0-B62C-0D527051B368}"/>
              </a:ext>
            </a:extLst>
          </p:cNvPr>
          <p:cNvSpPr/>
          <p:nvPr/>
        </p:nvSpPr>
        <p:spPr>
          <a:xfrm>
            <a:off x="4696289" y="4072823"/>
            <a:ext cx="2263806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AA1D8B30-22FB-4886-9F18-154F70AB73A6}"/>
              </a:ext>
            </a:extLst>
          </p:cNvPr>
          <p:cNvSpPr/>
          <p:nvPr/>
        </p:nvSpPr>
        <p:spPr>
          <a:xfrm>
            <a:off x="4875110" y="4103600"/>
            <a:ext cx="19061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/>
              <a:t>KONTAKTNÍ FORMULÁŘ</a:t>
            </a:r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CB3A7357-2E37-428B-A4C2-33CBE14DE5EF}"/>
              </a:ext>
            </a:extLst>
          </p:cNvPr>
          <p:cNvCxnSpPr>
            <a:cxnSpLocks/>
          </p:cNvCxnSpPr>
          <p:nvPr/>
        </p:nvCxnSpPr>
        <p:spPr>
          <a:xfrm flipV="1">
            <a:off x="1269507" y="1625088"/>
            <a:ext cx="958788" cy="913926"/>
          </a:xfrm>
          <a:prstGeom prst="straightConnector1">
            <a:avLst/>
          </a:prstGeom>
          <a:ln w="19050">
            <a:solidFill>
              <a:srgbClr val="2DB1A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6455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2">
            <a:extLst>
              <a:ext uri="{FF2B5EF4-FFF2-40B4-BE49-F238E27FC236}">
                <a16:creationId xmlns:a16="http://schemas.microsoft.com/office/drawing/2014/main" id="{4E518647-FCFD-425C-9C10-6E7268AFAFAB}"/>
              </a:ext>
            </a:extLst>
          </p:cNvPr>
          <p:cNvSpPr txBox="1">
            <a:spLocks/>
          </p:cNvSpPr>
          <p:nvPr/>
        </p:nvSpPr>
        <p:spPr>
          <a:xfrm>
            <a:off x="444499" y="914400"/>
            <a:ext cx="8379905" cy="587701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60363" indent="-360363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20725" indent="-360363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73150" indent="-352425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435100" indent="-3619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95463" indent="-360363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base">
              <a:buFontTx/>
              <a:buNone/>
            </a:pPr>
            <a:endParaRPr lang="cs-CZ" sz="1400" dirty="0"/>
          </a:p>
          <a:p>
            <a:pPr marL="0" indent="0" algn="just">
              <a:buNone/>
            </a:pPr>
            <a:r>
              <a:rPr lang="en-US" sz="1600" b="1" dirty="0"/>
              <a:t>1.Relevance</a:t>
            </a:r>
          </a:p>
          <a:p>
            <a:pPr algn="just"/>
            <a:r>
              <a:rPr lang="en-US" sz="1600" dirty="0"/>
              <a:t>Alignment with the objectives and activities as described in the call for proposals</a:t>
            </a:r>
          </a:p>
          <a:p>
            <a:pPr algn="just"/>
            <a:r>
              <a:rPr lang="en-US" sz="1600" dirty="0"/>
              <a:t>Contribution to long-term policy objectives, relevant policies and strategies, and synergies </a:t>
            </a:r>
            <a:r>
              <a:rPr lang="cs-CZ" sz="1600" dirty="0"/>
              <a:t>             </a:t>
            </a:r>
            <a:r>
              <a:rPr lang="en-US" sz="1600" dirty="0"/>
              <a:t>with activities at European and national level</a:t>
            </a:r>
          </a:p>
          <a:p>
            <a:pPr algn="just"/>
            <a:r>
              <a:rPr lang="en-US" sz="1600" dirty="0"/>
              <a:t>Extent to which the project </a:t>
            </a:r>
            <a:r>
              <a:rPr lang="en-US" sz="1600" dirty="0" err="1"/>
              <a:t>wou</a:t>
            </a:r>
            <a:r>
              <a:rPr lang="cs-CZ" sz="1600" dirty="0"/>
              <a:t>l</a:t>
            </a:r>
            <a:r>
              <a:rPr lang="en-US" sz="1600" dirty="0"/>
              <a:t>d reinforce and secure the digital technology supply chain in the EU </a:t>
            </a:r>
          </a:p>
          <a:p>
            <a:pPr algn="just"/>
            <a:r>
              <a:rPr lang="en-US" sz="1600" dirty="0"/>
              <a:t>Extent to which the project can overcome financial obstacles such as the lack of market finance*</a:t>
            </a:r>
            <a:endParaRPr lang="cs-CZ" sz="1600" dirty="0"/>
          </a:p>
          <a:p>
            <a:pPr marL="0" indent="0" algn="just">
              <a:buNone/>
            </a:pPr>
            <a:endParaRPr lang="en-US" sz="1600" dirty="0"/>
          </a:p>
          <a:p>
            <a:pPr marL="0" indent="0" algn="just">
              <a:buNone/>
            </a:pPr>
            <a:r>
              <a:rPr lang="en-US" sz="1600" b="1" dirty="0"/>
              <a:t>2.</a:t>
            </a:r>
            <a:r>
              <a:rPr lang="cs-CZ" sz="1600" b="1" dirty="0"/>
              <a:t> </a:t>
            </a:r>
            <a:r>
              <a:rPr lang="en-US" sz="1600" b="1" dirty="0"/>
              <a:t>Implementation</a:t>
            </a:r>
          </a:p>
          <a:p>
            <a:pPr algn="just"/>
            <a:r>
              <a:rPr lang="en-US" sz="1600" dirty="0"/>
              <a:t>Maturity of the project</a:t>
            </a:r>
          </a:p>
          <a:p>
            <a:pPr algn="just"/>
            <a:r>
              <a:rPr lang="en-US" sz="1600" dirty="0"/>
              <a:t>Soundness of the implementation p</a:t>
            </a:r>
            <a:r>
              <a:rPr lang="cs-CZ" sz="1600" dirty="0"/>
              <a:t>l</a:t>
            </a:r>
            <a:r>
              <a:rPr lang="en-US" sz="1600" dirty="0"/>
              <a:t>an and efficient use of resources</a:t>
            </a:r>
          </a:p>
          <a:p>
            <a:pPr algn="just"/>
            <a:r>
              <a:rPr lang="en-US" sz="1600" dirty="0"/>
              <a:t>Capacity of the applicants, and when applicable the consortium as a whole, to carry out the proposed work</a:t>
            </a:r>
            <a:endParaRPr lang="cs-CZ" sz="1600" dirty="0"/>
          </a:p>
          <a:p>
            <a:pPr marL="0" indent="0" algn="just">
              <a:buNone/>
            </a:pPr>
            <a:endParaRPr lang="en-US" sz="1600" dirty="0"/>
          </a:p>
          <a:p>
            <a:pPr marL="0" indent="0" algn="just">
              <a:buNone/>
            </a:pPr>
            <a:r>
              <a:rPr lang="en-US" sz="1600" b="1" dirty="0"/>
              <a:t>3.</a:t>
            </a:r>
            <a:r>
              <a:rPr lang="cs-CZ" sz="1600" b="1" dirty="0"/>
              <a:t> </a:t>
            </a:r>
            <a:r>
              <a:rPr lang="en-US" sz="1600" b="1" dirty="0"/>
              <a:t>Impact</a:t>
            </a:r>
          </a:p>
          <a:p>
            <a:pPr algn="just"/>
            <a:r>
              <a:rPr lang="en-US" sz="1600" dirty="0"/>
              <a:t>Extent to which the project will achieve the expected outcomes and deliverables </a:t>
            </a:r>
            <a:r>
              <a:rPr lang="cs-CZ" sz="1600" dirty="0"/>
              <a:t>                          </a:t>
            </a:r>
            <a:r>
              <a:rPr lang="en-US" sz="1600" dirty="0"/>
              <a:t>referred to in the call for proposals and, when relevant, the plans to disseminate and communicate project achievements</a:t>
            </a:r>
          </a:p>
          <a:p>
            <a:pPr algn="just"/>
            <a:r>
              <a:rPr lang="en-US" sz="1600" dirty="0"/>
              <a:t>Extent to which the project will strengthen competitiveness and bring important benefits for society</a:t>
            </a:r>
          </a:p>
          <a:p>
            <a:pPr algn="just"/>
            <a:r>
              <a:rPr lang="en-US" sz="1600" dirty="0"/>
              <a:t>Extent to which the project addresses environmental sustainability and the European Green Deal goals, in terms of direct effects and/or in awareness of environmental effects*</a:t>
            </a:r>
          </a:p>
          <a:p>
            <a:pPr marL="0" indent="0" algn="just">
              <a:buNone/>
            </a:pPr>
            <a:r>
              <a:rPr lang="en-US" sz="1600" dirty="0"/>
              <a:t>* This might not be applicable to all topics</a:t>
            </a:r>
          </a:p>
          <a:p>
            <a:pPr algn="just" fontAlgn="base"/>
            <a:endParaRPr lang="cs-CZ" sz="9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E4886DB-2049-458A-9E97-5C701D2287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118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8812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96982" y="1427488"/>
            <a:ext cx="8242300" cy="1354217"/>
          </a:xfrm>
        </p:spPr>
        <p:txBody>
          <a:bodyPr/>
          <a:lstStyle/>
          <a:p>
            <a:r>
              <a:rPr lang="cs-CZ" sz="4400" b="1" dirty="0"/>
              <a:t>Digitální legislativní balíček EU</a:t>
            </a:r>
            <a:br>
              <a:rPr lang="cs-CZ" sz="4400" b="1" dirty="0"/>
            </a:br>
            <a:endParaRPr lang="cs-CZ" sz="4400" b="1" dirty="0"/>
          </a:p>
        </p:txBody>
      </p:sp>
    </p:spTree>
    <p:extLst>
      <p:ext uri="{BB962C8B-B14F-4D97-AF65-F5344CB8AC3E}">
        <p14:creationId xmlns:p14="http://schemas.microsoft.com/office/powerpoint/2010/main" val="2664915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1211263"/>
            <a:ext cx="8418512" cy="553998"/>
          </a:xfrm>
        </p:spPr>
        <p:txBody>
          <a:bodyPr/>
          <a:lstStyle/>
          <a:p>
            <a:r>
              <a:rPr lang="cs-CZ" dirty="0"/>
              <a:t>České předsednictví v Radě EU</a:t>
            </a:r>
            <a:endParaRPr lang="cs-CZ" sz="34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363538" y="1742560"/>
            <a:ext cx="8418512" cy="2609887"/>
          </a:xfrm>
        </p:spPr>
        <p:txBody>
          <a:bodyPr>
            <a:noAutofit/>
          </a:bodyPr>
          <a:lstStyle/>
          <a:p>
            <a:r>
              <a:rPr lang="cs-CZ" sz="2000" dirty="0"/>
              <a:t>V období od 1. července do 31. prosince 2022</a:t>
            </a:r>
          </a:p>
          <a:p>
            <a:r>
              <a:rPr lang="cs-CZ" sz="2000" dirty="0"/>
              <a:t>Trio </a:t>
            </a:r>
            <a:r>
              <a:rPr lang="cs-CZ" sz="2000" b="1" dirty="0"/>
              <a:t>Francie – Česko – Švédsko </a:t>
            </a:r>
          </a:p>
          <a:p>
            <a:pPr lvl="1"/>
            <a:r>
              <a:rPr lang="cs-CZ" sz="1800" dirty="0"/>
              <a:t>rámec předsednictví na 1,5 roku, od 1. ledna 2022</a:t>
            </a:r>
            <a:endParaRPr lang="cs-CZ" sz="2000" dirty="0"/>
          </a:p>
          <a:p>
            <a:r>
              <a:rPr lang="cs-CZ" sz="2000" dirty="0"/>
              <a:t>Společně se připravuje soubor priorit, </a:t>
            </a:r>
          </a:p>
          <a:p>
            <a:r>
              <a:rPr lang="cs-CZ" sz="2000" dirty="0"/>
              <a:t>Jednou z tzv. formací Rady je </a:t>
            </a:r>
            <a:r>
              <a:rPr lang="cs-CZ" sz="2000" b="1" dirty="0"/>
              <a:t>Rada pro telekomunikace</a:t>
            </a:r>
          </a:p>
          <a:p>
            <a:r>
              <a:rPr lang="cs-CZ" sz="2000" dirty="0"/>
              <a:t>V EU je aktuálně v procesu schvalování komplexní legislativní balík digitální regulace – digitální služby, data, umělá inteligence…</a:t>
            </a:r>
          </a:p>
        </p:txBody>
      </p:sp>
    </p:spTree>
    <p:extLst>
      <p:ext uri="{BB962C8B-B14F-4D97-AF65-F5344CB8AC3E}">
        <p14:creationId xmlns:p14="http://schemas.microsoft.com/office/powerpoint/2010/main" val="22411764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5"/>
          <p:cNvSpPr txBox="1">
            <a:spLocks noGrp="1"/>
          </p:cNvSpPr>
          <p:nvPr>
            <p:ph type="title"/>
          </p:nvPr>
        </p:nvSpPr>
        <p:spPr>
          <a:xfrm>
            <a:off x="254726" y="1007555"/>
            <a:ext cx="8662771" cy="59631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>
              <a:buClr>
                <a:schemeClr val="dk2"/>
              </a:buClr>
              <a:buSzPts val="3600"/>
            </a:pPr>
            <a:r>
              <a:rPr lang="cs-CZ" sz="3000" b="1" dirty="0"/>
              <a:t>Priority a legislativa EU v oblasti digitální ekonomiky </a:t>
            </a:r>
          </a:p>
        </p:txBody>
      </p:sp>
      <p:sp>
        <p:nvSpPr>
          <p:cNvPr id="191" name="Google Shape;191;p25"/>
          <p:cNvSpPr txBox="1">
            <a:spLocks noGrp="1"/>
          </p:cNvSpPr>
          <p:nvPr>
            <p:ph type="body" idx="1"/>
          </p:nvPr>
        </p:nvSpPr>
        <p:spPr>
          <a:xfrm>
            <a:off x="184559" y="1197038"/>
            <a:ext cx="8573132" cy="404818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360000" rIns="0" bIns="0" rtlCol="0" anchor="t" anchorCtr="0">
            <a:normAutofit/>
          </a:bodyPr>
          <a:lstStyle/>
          <a:p>
            <a:pPr marL="360045" indent="-360045">
              <a:spcBef>
                <a:spcPts val="600"/>
              </a:spcBef>
              <a:buBlip>
                <a:blip r:embed="rId3"/>
              </a:buBlip>
            </a:pPr>
            <a:r>
              <a:rPr lang="cs-CZ" sz="1400" b="1" dirty="0"/>
              <a:t>Akt o digitálních službách</a:t>
            </a:r>
            <a:r>
              <a:rPr lang="cs-CZ" sz="1400" dirty="0"/>
              <a:t> </a:t>
            </a:r>
            <a:r>
              <a:rPr lang="cs-CZ" sz="1400" b="1" dirty="0"/>
              <a:t>(DSA)</a:t>
            </a:r>
          </a:p>
          <a:p>
            <a:pPr marL="817245" lvl="1" indent="-360045">
              <a:spcBef>
                <a:spcPts val="600"/>
              </a:spcBef>
              <a:buBlip>
                <a:blip r:embed="rId3"/>
              </a:buBlip>
            </a:pPr>
            <a:r>
              <a:rPr lang="cs-CZ" sz="1400" dirty="0"/>
              <a:t>Stanovuje horizontální právní rámec pro digitální služby, jasné povinnosti a odpovědnost poskytovatelů zprostředkovatelských služeb, zejména online platforem a specifické povinnosti pro online tržiště</a:t>
            </a:r>
          </a:p>
          <a:p>
            <a:pPr marL="817245" lvl="1" indent="-360045">
              <a:spcBef>
                <a:spcPts val="600"/>
              </a:spcBef>
              <a:buBlip>
                <a:blip r:embed="rId3"/>
              </a:buBlip>
            </a:pPr>
            <a:r>
              <a:rPr lang="cs-CZ" sz="1400" dirty="0"/>
              <a:t>Vysoká priorita v rámci CZ PRES – možné trialogy </a:t>
            </a:r>
          </a:p>
          <a:p>
            <a:pPr marL="1274445" lvl="2" indent="-360045">
              <a:spcBef>
                <a:spcPts val="600"/>
              </a:spcBef>
              <a:buBlip>
                <a:blip r:embed="rId3"/>
              </a:buBlip>
            </a:pPr>
            <a:r>
              <a:rPr lang="cs-CZ" sz="1400" dirty="0"/>
              <a:t>Pro ČR zásadní je </a:t>
            </a:r>
            <a:r>
              <a:rPr lang="cs-CZ" sz="1400" dirty="0">
                <a:cs typeface="Times New Roman" panose="02020603050405020304" pitchFamily="18" charset="0"/>
              </a:rPr>
              <a:t>a</a:t>
            </a:r>
            <a:r>
              <a:rPr lang="cs-CZ" sz="1400" dirty="0">
                <a:ea typeface="Calibri" panose="020F0502020204030204" pitchFamily="34" charset="0"/>
                <a:cs typeface="Times New Roman" panose="02020603050405020304" pitchFamily="18" charset="0"/>
              </a:rPr>
              <a:t>symetrické pojetí regulace – výjimky pro mikro a malé podniky, zachování principu země původu, regulace pouze nelegálního obsahu</a:t>
            </a:r>
            <a:endParaRPr lang="cs-CZ" sz="1400" dirty="0"/>
          </a:p>
          <a:p>
            <a:pPr marL="360045" indent="-360045">
              <a:spcBef>
                <a:spcPts val="600"/>
              </a:spcBef>
              <a:buBlip>
                <a:blip r:embed="rId3"/>
              </a:buBlip>
            </a:pPr>
            <a:r>
              <a:rPr lang="cs-CZ" sz="1400" b="1" dirty="0"/>
              <a:t>Akt o správě dat (DGA)</a:t>
            </a:r>
          </a:p>
          <a:p>
            <a:pPr marL="817245" lvl="1" indent="-360045">
              <a:spcBef>
                <a:spcPts val="600"/>
              </a:spcBef>
              <a:buBlip>
                <a:blip r:embed="rId3"/>
              </a:buBlip>
            </a:pPr>
            <a:r>
              <a:rPr lang="cs-CZ" sz="1400" dirty="0"/>
              <a:t>Cílem je usnadnit, resp. zvýšit sdílení osobních i neosobních dat v rámci EU prostřednictvím zpřístupnění dat z veřejného sektoru, podpory sdílení dat mezi podniky a vytvoření rámce pro dobrovolné poskytnutí osobních dat pro altruistické účely</a:t>
            </a:r>
          </a:p>
          <a:p>
            <a:pPr marL="817245" lvl="1" indent="-360045">
              <a:spcBef>
                <a:spcPts val="600"/>
              </a:spcBef>
              <a:buBlip>
                <a:blip r:embed="rId3"/>
              </a:buBlip>
            </a:pPr>
            <a:r>
              <a:rPr lang="cs-CZ" sz="1400" dirty="0"/>
              <a:t>Legislativní proces EU téměř dokončen</a:t>
            </a:r>
          </a:p>
          <a:p>
            <a:pPr marL="1274445" lvl="2" indent="-360045">
              <a:spcBef>
                <a:spcPts val="600"/>
              </a:spcBef>
              <a:buBlip>
                <a:blip r:embed="rId3"/>
              </a:buBlip>
            </a:pPr>
            <a:r>
              <a:rPr lang="cs-CZ" sz="1400" dirty="0"/>
              <a:t>Za ČR podpora minimálních společných standardů pro sdílení a opakované použití dat, dobrovolnost sdílení dat, legislativa nesmí působit nadměrnou administrativní zátěž pro podniky, podpora volného přeshraničního pohybu dat a spolupráce s partnery ze třetích zemí</a:t>
            </a:r>
          </a:p>
          <a:p>
            <a:pPr marL="0" indent="0">
              <a:spcBef>
                <a:spcPts val="1200"/>
              </a:spcBef>
              <a:buNone/>
            </a:pPr>
            <a:endParaRPr lang="cs-CZ" sz="2000" dirty="0">
              <a:ea typeface="+mn-lt"/>
              <a:cs typeface="+mn-lt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B80293D-FE75-427C-8221-31EF93800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9" y="5471136"/>
            <a:ext cx="1004909" cy="475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2360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5"/>
          <p:cNvSpPr txBox="1">
            <a:spLocks noGrp="1"/>
          </p:cNvSpPr>
          <p:nvPr>
            <p:ph type="title"/>
          </p:nvPr>
        </p:nvSpPr>
        <p:spPr>
          <a:xfrm>
            <a:off x="225335" y="1068507"/>
            <a:ext cx="8514349" cy="121013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>
              <a:buClr>
                <a:schemeClr val="dk2"/>
              </a:buClr>
              <a:buSzPts val="3600"/>
            </a:pPr>
            <a:r>
              <a:rPr lang="cs-CZ" sz="2800" dirty="0"/>
              <a:t>Priority a legislativa EU v oblasti digitální ekonomiky </a:t>
            </a:r>
          </a:p>
        </p:txBody>
      </p:sp>
      <p:sp>
        <p:nvSpPr>
          <p:cNvPr id="191" name="Google Shape;191;p25"/>
          <p:cNvSpPr txBox="1">
            <a:spLocks noGrp="1"/>
          </p:cNvSpPr>
          <p:nvPr>
            <p:ph type="body" idx="1"/>
          </p:nvPr>
        </p:nvSpPr>
        <p:spPr>
          <a:xfrm>
            <a:off x="225334" y="1319829"/>
            <a:ext cx="8693332" cy="408477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360000" rIns="0" bIns="0" rtlCol="0" anchor="t" anchorCtr="0">
            <a:normAutofit lnSpcReduction="10000"/>
          </a:bodyPr>
          <a:lstStyle/>
          <a:p>
            <a:pPr marL="360045" indent="-360045">
              <a:spcBef>
                <a:spcPts val="0"/>
              </a:spcBef>
              <a:buBlip>
                <a:blip r:embed="rId3"/>
              </a:buBlip>
            </a:pPr>
            <a:r>
              <a:rPr lang="cs-CZ" sz="1400" b="1" dirty="0"/>
              <a:t>Akt o umělé inteligenci</a:t>
            </a:r>
            <a:r>
              <a:rPr lang="cs-CZ" sz="1400" dirty="0"/>
              <a:t> </a:t>
            </a:r>
            <a:r>
              <a:rPr lang="cs-CZ" sz="1400" b="1" dirty="0"/>
              <a:t>(AI </a:t>
            </a:r>
            <a:r>
              <a:rPr lang="cs-CZ" sz="1400" b="1" dirty="0" err="1"/>
              <a:t>Act</a:t>
            </a:r>
            <a:r>
              <a:rPr lang="cs-CZ" sz="1400" b="1" dirty="0"/>
              <a:t>)</a:t>
            </a:r>
          </a:p>
          <a:p>
            <a:pPr marL="817245" lvl="1" indent="-360045">
              <a:spcBef>
                <a:spcPts val="600"/>
              </a:spcBef>
              <a:buBlip>
                <a:blip r:embed="rId3"/>
              </a:buBlip>
            </a:pPr>
            <a:r>
              <a:rPr lang="cs-CZ" sz="1400" dirty="0"/>
              <a:t>Komplexní horizontální právní rámec pro AI zavádějící povinnosti pro realizaci systémů AI</a:t>
            </a:r>
          </a:p>
          <a:p>
            <a:pPr marL="817245" lvl="1" indent="-360045">
              <a:spcBef>
                <a:spcPts val="600"/>
              </a:spcBef>
              <a:buBlip>
                <a:blip r:embed="rId3"/>
              </a:buBlip>
            </a:pPr>
            <a:r>
              <a:rPr lang="cs-CZ" sz="1400" dirty="0"/>
              <a:t>Vysoká priorita v rámci CZ PRES v Radě pro telekomunikace</a:t>
            </a:r>
          </a:p>
          <a:p>
            <a:pPr marL="1274445" lvl="2" indent="-360045">
              <a:spcBef>
                <a:spcPts val="600"/>
              </a:spcBef>
              <a:buBlip>
                <a:blip r:embed="rId3"/>
              </a:buBlip>
            </a:pPr>
            <a:r>
              <a:rPr lang="cs-CZ" sz="1400" dirty="0"/>
              <a:t>ČR legislativa nesmí bránit konkurenceschopnosti a inovacím, zásadní je podpora malých a středních podniků</a:t>
            </a:r>
          </a:p>
          <a:p>
            <a:pPr marL="817245" lvl="1" indent="-360045">
              <a:spcBef>
                <a:spcPts val="600"/>
              </a:spcBef>
              <a:buBlip>
                <a:blip r:embed="rId3"/>
              </a:buBlip>
            </a:pPr>
            <a:r>
              <a:rPr lang="cs-CZ" sz="1400" dirty="0"/>
              <a:t>Návrh se projednává na pracovních skupinách Rady, nyní se pracuje na kompromisním textu; v EP došlo k rozdělení pravomocí nad nařízením (IMCO a LIBE) a připravuje se zpráva k návrhu; jednání v Radě budou intenzívně probíhat během roku 2022 </a:t>
            </a:r>
          </a:p>
          <a:p>
            <a:pPr marL="360045" indent="-360045">
              <a:spcBef>
                <a:spcPts val="600"/>
              </a:spcBef>
              <a:buBlip>
                <a:blip r:embed="rId3"/>
              </a:buBlip>
            </a:pPr>
            <a:r>
              <a:rPr lang="cs-CZ" sz="1400" b="1" dirty="0"/>
              <a:t>Data Akt</a:t>
            </a:r>
          </a:p>
          <a:p>
            <a:pPr marL="817245" lvl="1" indent="-360045">
              <a:spcBef>
                <a:spcPts val="600"/>
              </a:spcBef>
              <a:buBlip>
                <a:blip r:embed="rId3"/>
              </a:buBlip>
            </a:pPr>
            <a:r>
              <a:rPr lang="cs-CZ" sz="1400" dirty="0"/>
              <a:t>Připravované nařízení, které by se mělo zaměřit na podporu sdílení dat mezi podniky navzájem a mezi podniky a státní správou, posílení práv uživatelů pro přístup k datům, která generují a usnadnění přenositelnosti </a:t>
            </a:r>
            <a:r>
              <a:rPr lang="cs-CZ" sz="1400" dirty="0" err="1"/>
              <a:t>cloudových</a:t>
            </a:r>
            <a:r>
              <a:rPr lang="cs-CZ" sz="1400" dirty="0"/>
              <a:t> dat</a:t>
            </a:r>
          </a:p>
          <a:p>
            <a:pPr marL="817245" lvl="1" indent="-360045">
              <a:spcBef>
                <a:spcPts val="600"/>
              </a:spcBef>
              <a:buBlip>
                <a:blip r:embed="rId3"/>
              </a:buBlip>
            </a:pPr>
            <a:r>
              <a:rPr lang="cs-CZ" sz="1400" dirty="0"/>
              <a:t>Zveřejnění návrhu očekáváno v únoru 2022, rovněž prioritou CZ PRES, bude zahájeno projednávání v pracovních skupinách Rady za FR PRES</a:t>
            </a:r>
          </a:p>
          <a:p>
            <a:pPr marL="1274445" lvl="2" indent="-360045">
              <a:spcBef>
                <a:spcPts val="600"/>
              </a:spcBef>
              <a:buBlip>
                <a:blip r:embed="rId3"/>
              </a:buBlip>
            </a:pPr>
            <a:r>
              <a:rPr lang="cs-CZ" sz="1400" dirty="0"/>
              <a:t>Sdílení dat by dle ČR mělo být primárně dobrovolné; nová legislativa nesmí působit nadměrnou administrativní zátěž pro podniky, nesmí omezit datové toky a inovace</a:t>
            </a:r>
            <a:endParaRPr lang="cs-CZ" sz="1100" dirty="0">
              <a:ea typeface="+mn-lt"/>
              <a:cs typeface="+mn-lt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B80293D-FE75-427C-8221-31EF93800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9" y="5471136"/>
            <a:ext cx="1004909" cy="475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96374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1095817"/>
            <a:ext cx="8418512" cy="553998"/>
          </a:xfrm>
        </p:spPr>
        <p:txBody>
          <a:bodyPr/>
          <a:lstStyle/>
          <a:p>
            <a:r>
              <a:rPr lang="cs-CZ" dirty="0"/>
              <a:t>Další priority CZ PRES v </a:t>
            </a:r>
            <a:r>
              <a:rPr lang="cs-CZ" dirty="0" err="1"/>
              <a:t>digi</a:t>
            </a:r>
            <a:r>
              <a:rPr lang="cs-CZ" dirty="0"/>
              <a:t> agendách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363538" y="1372817"/>
            <a:ext cx="8418512" cy="2861881"/>
          </a:xfrm>
        </p:spPr>
        <p:txBody>
          <a:bodyPr>
            <a:noAutofit/>
          </a:bodyPr>
          <a:lstStyle/>
          <a:p>
            <a:r>
              <a:rPr lang="cs-CZ" sz="1800" dirty="0"/>
              <a:t>Revize legislativních dokumentů upravujících kybernetickou bezpečnost v EU</a:t>
            </a:r>
          </a:p>
          <a:p>
            <a:pPr lvl="1"/>
            <a:r>
              <a:rPr lang="cs-CZ" sz="1800" dirty="0"/>
              <a:t>Zejména NIS2 a související předpisy k bezpečnosti sítí</a:t>
            </a:r>
          </a:p>
          <a:p>
            <a:r>
              <a:rPr lang="cs-CZ" sz="1800" dirty="0"/>
              <a:t>Regulace mezinárodního roamingu </a:t>
            </a:r>
          </a:p>
          <a:p>
            <a:pPr lvl="1"/>
            <a:r>
              <a:rPr lang="cs-CZ" sz="1800" dirty="0"/>
              <a:t>dokončí zřejmě francouzské předsednictví</a:t>
            </a:r>
          </a:p>
          <a:p>
            <a:r>
              <a:rPr lang="cs-CZ" sz="1800" dirty="0"/>
              <a:t>Revize směrnice BB </a:t>
            </a:r>
            <a:r>
              <a:rPr lang="cs-CZ" sz="1800" dirty="0" err="1"/>
              <a:t>Cost</a:t>
            </a:r>
            <a:r>
              <a:rPr lang="cs-CZ" sz="1800" dirty="0"/>
              <a:t> </a:t>
            </a:r>
            <a:r>
              <a:rPr lang="cs-CZ" sz="1800" dirty="0" err="1"/>
              <a:t>Reduction</a:t>
            </a:r>
            <a:r>
              <a:rPr lang="cs-CZ" sz="1800" dirty="0"/>
              <a:t> </a:t>
            </a:r>
            <a:r>
              <a:rPr lang="cs-CZ" sz="1800" dirty="0" err="1"/>
              <a:t>Directive</a:t>
            </a:r>
            <a:endParaRPr lang="cs-CZ" sz="1800" dirty="0"/>
          </a:p>
          <a:p>
            <a:pPr lvl="1"/>
            <a:r>
              <a:rPr lang="cs-CZ" sz="1800" dirty="0"/>
              <a:t>na začátku roku 2022 se očekává návrh EK</a:t>
            </a:r>
          </a:p>
          <a:p>
            <a:pPr lvl="1"/>
            <a:r>
              <a:rPr lang="cs-CZ" sz="1800" dirty="0"/>
              <a:t>předpoklad širší debaty se zapojením sektoru</a:t>
            </a:r>
          </a:p>
          <a:p>
            <a:r>
              <a:rPr lang="pl-PL" sz="1800" dirty="0"/>
              <a:t>Ochrana soukromí v elektronických komunikacích (</a:t>
            </a:r>
            <a:r>
              <a:rPr lang="cs-CZ" sz="1800" dirty="0" err="1"/>
              <a:t>ePrivacy</a:t>
            </a:r>
            <a:r>
              <a:rPr lang="cs-CZ" sz="1800" dirty="0"/>
              <a:t>)</a:t>
            </a:r>
          </a:p>
          <a:p>
            <a:pPr lvl="1"/>
            <a:r>
              <a:rPr lang="cs-CZ" sz="1800" dirty="0"/>
              <a:t> snaha nalézt vyvážené řešení přijatelné pro veřejnost i sektor</a:t>
            </a:r>
          </a:p>
          <a:p>
            <a:r>
              <a:rPr lang="cs-CZ" sz="1800" dirty="0"/>
              <a:t>Nejvyšší konference Mezinárodní telekomunikační unie (2. pol. 2022)</a:t>
            </a:r>
          </a:p>
          <a:p>
            <a:pPr lvl="1"/>
            <a:r>
              <a:rPr lang="cs-CZ" sz="1800" dirty="0"/>
              <a:t>ČR bude koordinovat společné pozice států EU</a:t>
            </a:r>
          </a:p>
        </p:txBody>
      </p:sp>
    </p:spTree>
    <p:extLst>
      <p:ext uri="{BB962C8B-B14F-4D97-AF65-F5344CB8AC3E}">
        <p14:creationId xmlns:p14="http://schemas.microsoft.com/office/powerpoint/2010/main" val="29342913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kills, infrastructures, business and governments around a compas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85289"/>
            <a:ext cx="3453204" cy="194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6A0A5B1-109D-4899-ABAE-11EC4EE2C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154" y="1277703"/>
            <a:ext cx="8724450" cy="492443"/>
          </a:xfrm>
        </p:spPr>
        <p:txBody>
          <a:bodyPr/>
          <a:lstStyle/>
          <a:p>
            <a:r>
              <a:rPr lang="cs-CZ" sz="3200" dirty="0">
                <a:cs typeface="Calibri"/>
              </a:rPr>
              <a:t>Evropská digitální dekáda: nová digitální strategie EU</a:t>
            </a:r>
            <a:endParaRPr lang="cs-CZ" sz="3200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AC3692C-6E7E-4233-85F7-4DAC730C90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8930" y="1770144"/>
            <a:ext cx="7371272" cy="3228800"/>
          </a:xfrm>
        </p:spPr>
        <p:txBody>
          <a:bodyPr>
            <a:normAutofit lnSpcReduction="10000"/>
          </a:bodyPr>
          <a:lstStyle/>
          <a:p>
            <a:pPr marL="0" lvl="1" indent="0">
              <a:spcBef>
                <a:spcPts val="1200"/>
              </a:spcBef>
              <a:buClr>
                <a:schemeClr val="dk2"/>
              </a:buClr>
              <a:buSzPts val="1800"/>
              <a:buNone/>
              <a:tabLst>
                <a:tab pos="914400" algn="l"/>
              </a:tabLst>
            </a:pPr>
            <a:r>
              <a:rPr lang="cs-CZ" dirty="0"/>
              <a:t>2030 Digital </a:t>
            </a:r>
            <a:r>
              <a:rPr lang="cs-CZ" dirty="0" err="1"/>
              <a:t>Decade</a:t>
            </a:r>
            <a:r>
              <a:rPr lang="cs-CZ" dirty="0"/>
              <a:t> </a:t>
            </a:r>
            <a:r>
              <a:rPr lang="cs-CZ" dirty="0" err="1"/>
              <a:t>Policy</a:t>
            </a:r>
            <a:r>
              <a:rPr lang="cs-CZ" dirty="0"/>
              <a:t> </a:t>
            </a:r>
            <a:r>
              <a:rPr lang="cs-CZ" dirty="0" err="1"/>
              <a:t>Programme</a:t>
            </a:r>
            <a:r>
              <a:rPr lang="cs-CZ" dirty="0"/>
              <a:t>:</a:t>
            </a:r>
            <a:br>
              <a:rPr lang="cs-CZ" dirty="0"/>
            </a:br>
            <a:r>
              <a:rPr lang="cs-CZ" dirty="0" err="1"/>
              <a:t>Path</a:t>
            </a:r>
            <a:r>
              <a:rPr lang="cs-CZ" dirty="0"/>
              <a:t> to Digital </a:t>
            </a:r>
            <a:r>
              <a:rPr lang="cs-CZ" dirty="0" err="1"/>
              <a:t>Decade</a:t>
            </a:r>
            <a:endParaRPr lang="cs-CZ" dirty="0"/>
          </a:p>
          <a:p>
            <a:pPr marL="360045" lvl="1" indent="-360045">
              <a:spcBef>
                <a:spcPts val="1200"/>
              </a:spcBef>
              <a:buClr>
                <a:schemeClr val="dk2"/>
              </a:buClr>
              <a:buSzPts val="1800"/>
              <a:buBlip>
                <a:blip r:embed="rId4"/>
              </a:buBlip>
              <a:tabLst>
                <a:tab pos="914400" algn="l"/>
              </a:tabLst>
            </a:pPr>
            <a:r>
              <a:rPr lang="cs-CZ" sz="2000" dirty="0">
                <a:ea typeface="+mn-lt"/>
                <a:cs typeface="+mn-lt"/>
              </a:rPr>
              <a:t>Koordinované řízení digitálních agend v EU</a:t>
            </a:r>
          </a:p>
          <a:p>
            <a:pPr marL="360045" lvl="1" indent="-360045">
              <a:spcBef>
                <a:spcPts val="1200"/>
              </a:spcBef>
              <a:buClr>
                <a:schemeClr val="dk2"/>
              </a:buClr>
              <a:buSzPts val="1800"/>
              <a:buBlip>
                <a:blip r:embed="rId4"/>
              </a:buBlip>
              <a:tabLst>
                <a:tab pos="914400" algn="l"/>
              </a:tabLst>
            </a:pPr>
            <a:r>
              <a:rPr lang="cs-CZ" sz="2000" dirty="0">
                <a:ea typeface="+mn-lt"/>
                <a:cs typeface="+mn-lt"/>
              </a:rPr>
              <a:t>Nový systém monitorování klíčových indikátorů</a:t>
            </a:r>
          </a:p>
          <a:p>
            <a:pPr marL="360045" lvl="1" indent="-360045">
              <a:spcBef>
                <a:spcPts val="1200"/>
              </a:spcBef>
              <a:buClr>
                <a:schemeClr val="dk2"/>
              </a:buClr>
              <a:buSzPts val="1800"/>
              <a:buBlip>
                <a:blip r:embed="rId4"/>
              </a:buBlip>
              <a:tabLst>
                <a:tab pos="914400" algn="l"/>
              </a:tabLst>
            </a:pPr>
            <a:r>
              <a:rPr lang="cs-CZ" sz="2000" dirty="0" err="1">
                <a:ea typeface="+mn-lt"/>
                <a:cs typeface="+mn-lt"/>
              </a:rPr>
              <a:t>Multi</a:t>
            </a:r>
            <a:r>
              <a:rPr lang="cs-CZ" sz="2000" dirty="0">
                <a:ea typeface="+mn-lt"/>
                <a:cs typeface="+mn-lt"/>
              </a:rPr>
              <a:t>-country </a:t>
            </a:r>
            <a:r>
              <a:rPr lang="cs-CZ" sz="2000" dirty="0" err="1">
                <a:ea typeface="+mn-lt"/>
                <a:cs typeface="+mn-lt"/>
              </a:rPr>
              <a:t>projects</a:t>
            </a:r>
            <a:endParaRPr lang="cs-CZ" sz="2000" dirty="0">
              <a:ea typeface="+mn-lt"/>
              <a:cs typeface="+mn-lt"/>
            </a:endParaRPr>
          </a:p>
          <a:p>
            <a:pPr marL="360045" lvl="1" indent="-360045">
              <a:spcBef>
                <a:spcPts val="1200"/>
              </a:spcBef>
              <a:buClr>
                <a:schemeClr val="dk2"/>
              </a:buClr>
              <a:buSzPts val="1800"/>
              <a:buBlip>
                <a:blip r:embed="rId4"/>
              </a:buBlip>
              <a:tabLst>
                <a:tab pos="914400" algn="l"/>
              </a:tabLst>
            </a:pPr>
            <a:r>
              <a:rPr lang="cs-CZ" sz="2000" dirty="0">
                <a:ea typeface="+mn-lt"/>
                <a:cs typeface="+mn-lt"/>
              </a:rPr>
              <a:t>Finální schvalování v době CZ PRES 2022</a:t>
            </a:r>
          </a:p>
          <a:p>
            <a:pPr marL="360045" lvl="1" indent="-360045">
              <a:spcBef>
                <a:spcPts val="1200"/>
              </a:spcBef>
              <a:buClr>
                <a:schemeClr val="dk2"/>
              </a:buClr>
              <a:buSzPts val="1800"/>
              <a:buBlip>
                <a:blip r:embed="rId4"/>
              </a:buBlip>
              <a:tabLst>
                <a:tab pos="914400" algn="l"/>
              </a:tabLst>
            </a:pPr>
            <a:r>
              <a:rPr lang="cs-CZ" sz="2000" dirty="0">
                <a:ea typeface="+mn-lt"/>
                <a:cs typeface="+mn-lt"/>
              </a:rPr>
              <a:t>Je nezbytné zajistit řízení digitálních agend na národní úrovni</a:t>
            </a:r>
          </a:p>
          <a:p>
            <a:pPr marL="360045" lvl="1" indent="-360045">
              <a:spcBef>
                <a:spcPts val="1200"/>
              </a:spcBef>
              <a:buClr>
                <a:schemeClr val="dk2"/>
              </a:buClr>
              <a:buSzPts val="1800"/>
              <a:buBlip>
                <a:blip r:embed="rId4"/>
              </a:buBlip>
              <a:tabLst>
                <a:tab pos="914400" algn="l"/>
              </a:tabLst>
            </a:pPr>
            <a:endParaRPr lang="cs-CZ" sz="2000" dirty="0">
              <a:ea typeface="+mn-lt"/>
              <a:cs typeface="+mn-lt"/>
            </a:endParaRPr>
          </a:p>
          <a:p>
            <a:pPr marL="360045" lvl="1" indent="-360045">
              <a:spcBef>
                <a:spcPts val="1200"/>
              </a:spcBef>
              <a:buClr>
                <a:schemeClr val="dk2"/>
              </a:buClr>
              <a:buSzPts val="1800"/>
              <a:buBlip>
                <a:blip r:embed="rId4"/>
              </a:buBlip>
              <a:tabLst>
                <a:tab pos="914400" algn="l"/>
              </a:tabLst>
            </a:pPr>
            <a:endParaRPr lang="en-GB" sz="20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86161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4502" y="114213"/>
            <a:ext cx="8506458" cy="1107996"/>
          </a:xfrm>
        </p:spPr>
        <p:txBody>
          <a:bodyPr/>
          <a:lstStyle/>
          <a:p>
            <a:r>
              <a:rPr lang="cs-CZ" dirty="0">
                <a:latin typeface="+mn-lt"/>
              </a:rPr>
              <a:t>Tematické oblasti/NIP a domény specializace</a:t>
            </a:r>
            <a:endParaRPr lang="en-GB" dirty="0">
              <a:latin typeface="+mn-lt"/>
            </a:endParaRPr>
          </a:p>
        </p:txBody>
      </p:sp>
      <p:sp>
        <p:nvSpPr>
          <p:cNvPr id="4" name="Obdélník 13"/>
          <p:cNvSpPr/>
          <p:nvPr/>
        </p:nvSpPr>
        <p:spPr>
          <a:xfrm>
            <a:off x="3367550" y="876975"/>
            <a:ext cx="1597740" cy="276999"/>
          </a:xfrm>
          <a:prstGeom prst="rect">
            <a:avLst/>
          </a:prstGeom>
          <a:solidFill>
            <a:schemeClr val="tx2"/>
          </a:solidFill>
          <a:ln>
            <a:solidFill>
              <a:schemeClr val="accent4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cs-CZ" sz="1200" b="1">
                <a:solidFill>
                  <a:schemeClr val="bg2"/>
                </a:solidFill>
              </a:rPr>
              <a:t>NIP</a:t>
            </a:r>
            <a:endParaRPr lang="en-US" sz="1200" b="1">
              <a:solidFill>
                <a:schemeClr val="bg2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367550" y="1712061"/>
            <a:ext cx="1597740" cy="461665"/>
          </a:xfrm>
          <a:prstGeom prst="rect">
            <a:avLst/>
          </a:prstGeom>
          <a:solidFill>
            <a:srgbClr val="B9E0F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cs-CZ" sz="1200" kern="150" dirty="0">
                <a:solidFill>
                  <a:schemeClr val="tx2"/>
                </a:solidFill>
                <a:ea typeface="SimSun" panose="02010600030101010101" pitchFamily="2" charset="-122"/>
              </a:rPr>
              <a:t>Pokročilé stroje a technologie</a:t>
            </a:r>
            <a:endParaRPr lang="en-US" sz="1200" b="1" kern="150" dirty="0">
              <a:solidFill>
                <a:schemeClr val="tx2"/>
              </a:solidFill>
              <a:ea typeface="SimSun" panose="02010600030101010101" pitchFamily="2" charset="-122"/>
            </a:endParaRPr>
          </a:p>
        </p:txBody>
      </p:sp>
      <p:sp>
        <p:nvSpPr>
          <p:cNvPr id="10" name="Obdélník 13"/>
          <p:cNvSpPr/>
          <p:nvPr/>
        </p:nvSpPr>
        <p:spPr>
          <a:xfrm>
            <a:off x="444500" y="876975"/>
            <a:ext cx="2475680" cy="27699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cs-CZ" sz="1200" b="1">
                <a:solidFill>
                  <a:srgbClr val="FFFFFF"/>
                </a:solidFill>
              </a:rPr>
              <a:t>Odvětví</a:t>
            </a:r>
            <a:endParaRPr lang="en-US" sz="1200" b="1">
              <a:solidFill>
                <a:srgbClr val="FFFFFF"/>
              </a:solidFill>
            </a:endParaRPr>
          </a:p>
        </p:txBody>
      </p:sp>
      <p:sp>
        <p:nvSpPr>
          <p:cNvPr id="13" name="Obdélník 13"/>
          <p:cNvSpPr/>
          <p:nvPr/>
        </p:nvSpPr>
        <p:spPr>
          <a:xfrm>
            <a:off x="5791200" y="884286"/>
            <a:ext cx="2895601" cy="276999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cs-CZ" sz="1200" b="1" dirty="0">
                <a:solidFill>
                  <a:schemeClr val="bg2"/>
                </a:solidFill>
              </a:rPr>
              <a:t>Domény výzkumné a inovační specializace</a:t>
            </a:r>
            <a:endParaRPr lang="en-US" sz="1200" b="1" dirty="0">
              <a:solidFill>
                <a:schemeClr val="bg2"/>
              </a:solidFill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3367550" y="2421977"/>
            <a:ext cx="1597740" cy="461665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cs-CZ" sz="1200" kern="150" dirty="0">
                <a:solidFill>
                  <a:schemeClr val="tx2"/>
                </a:solidFill>
                <a:ea typeface="SimSun" panose="02010600030101010101" pitchFamily="2" charset="-122"/>
              </a:rPr>
              <a:t>Digitální technologie a elektrotechnika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3367550" y="3143123"/>
            <a:ext cx="1569994" cy="461665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cs-CZ" sz="1200" kern="150" dirty="0">
                <a:solidFill>
                  <a:schemeClr val="tx2"/>
                </a:solidFill>
                <a:ea typeface="SimSun" panose="02010600030101010101" pitchFamily="2" charset="-122"/>
              </a:rPr>
              <a:t>Doprava pro 21. století</a:t>
            </a:r>
            <a:endParaRPr lang="en-US" sz="1200" b="1" kern="150" dirty="0">
              <a:solidFill>
                <a:schemeClr val="tx2"/>
              </a:solidFill>
              <a:ea typeface="SimSun" panose="02010600030101010101" pitchFamily="2" charset="-122"/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3367550" y="4322768"/>
            <a:ext cx="1569994" cy="46166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cs-CZ" sz="1200" kern="150" dirty="0">
                <a:solidFill>
                  <a:schemeClr val="tx2"/>
                </a:solidFill>
                <a:ea typeface="SimSun" panose="02010600030101010101" pitchFamily="2" charset="-122"/>
              </a:rPr>
              <a:t>Kulturní a kreativní odvětví</a:t>
            </a:r>
            <a:endParaRPr lang="en-US" sz="1200" b="1" kern="150" dirty="0">
              <a:solidFill>
                <a:schemeClr val="tx2"/>
              </a:solidFill>
              <a:ea typeface="SimSun" panose="02010600030101010101" pitchFamily="2" charset="-122"/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3312058" y="5121780"/>
            <a:ext cx="1597740" cy="646331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cs-CZ" sz="1200" kern="150">
                <a:solidFill>
                  <a:schemeClr val="tx2"/>
                </a:solidFill>
                <a:ea typeface="SimSun" panose="02010600030101010101" pitchFamily="2" charset="-122"/>
              </a:rPr>
              <a:t>Udržitelné zemědělství a environmentální odvětví</a:t>
            </a:r>
            <a:endParaRPr lang="en-US" sz="1200" b="1" kern="150">
              <a:solidFill>
                <a:schemeClr val="tx2"/>
              </a:solidFill>
              <a:ea typeface="SimSun" panose="02010600030101010101" pitchFamily="2" charset="-122"/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444500" y="1619728"/>
            <a:ext cx="2475681" cy="646331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t">
            <a:spAutoFit/>
          </a:bodyPr>
          <a:lstStyle/>
          <a:p>
            <a:pPr algn="ctr"/>
            <a:r>
              <a:rPr lang="cs-CZ" sz="1200" kern="150" dirty="0">
                <a:solidFill>
                  <a:schemeClr val="tx1"/>
                </a:solidFill>
                <a:ea typeface="SimSun" panose="02010600030101010101" pitchFamily="2" charset="-122"/>
              </a:rPr>
              <a:t>Strojírenství a </a:t>
            </a:r>
            <a:r>
              <a:rPr lang="cs-CZ" sz="1200" kern="150" dirty="0" err="1">
                <a:solidFill>
                  <a:schemeClr val="tx1"/>
                </a:solidFill>
                <a:ea typeface="SimSun" panose="02010600030101010101" pitchFamily="2" charset="-122"/>
              </a:rPr>
              <a:t>mechatronika</a:t>
            </a:r>
            <a:r>
              <a:rPr lang="cs-CZ" sz="1200" kern="150" dirty="0">
                <a:solidFill>
                  <a:schemeClr val="tx1"/>
                </a:solidFill>
                <a:ea typeface="SimSun" panose="02010600030101010101" pitchFamily="2" charset="-122"/>
              </a:rPr>
              <a:t>, energetika, hutnictví, průmyslová chemie, </a:t>
            </a:r>
            <a:endParaRPr lang="en-US" sz="1200" kern="150" dirty="0">
              <a:solidFill>
                <a:schemeClr val="tx1"/>
              </a:solidFill>
              <a:ea typeface="SimSun" panose="02010600030101010101" pitchFamily="2" charset="-122"/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444501" y="2421977"/>
            <a:ext cx="2475680" cy="461665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t">
            <a:spAutoFit/>
          </a:bodyPr>
          <a:lstStyle/>
          <a:p>
            <a:pPr algn="ctr"/>
            <a:r>
              <a:rPr lang="cs-CZ" sz="1200" kern="150" dirty="0">
                <a:solidFill>
                  <a:schemeClr val="tx1"/>
                </a:solidFill>
                <a:ea typeface="SimSun" panose="02010600030101010101" pitchFamily="2" charset="-122"/>
              </a:rPr>
              <a:t>Elektronika a elektrotechnika, digitální ekonomika</a:t>
            </a:r>
            <a:endParaRPr lang="en-US" sz="1200" kern="150" dirty="0">
              <a:solidFill>
                <a:schemeClr val="tx1"/>
              </a:solidFill>
              <a:ea typeface="SimSun" panose="02010600030101010101" pitchFamily="2" charset="-122"/>
            </a:endParaRPr>
          </a:p>
        </p:txBody>
      </p:sp>
      <p:sp>
        <p:nvSpPr>
          <p:cNvPr id="34" name="Obdélník 33"/>
          <p:cNvSpPr/>
          <p:nvPr/>
        </p:nvSpPr>
        <p:spPr>
          <a:xfrm>
            <a:off x="444501" y="3050790"/>
            <a:ext cx="2475680" cy="646331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t">
            <a:spAutoFit/>
          </a:bodyPr>
          <a:lstStyle/>
          <a:p>
            <a:pPr algn="ctr"/>
            <a:r>
              <a:rPr lang="cs-CZ" sz="1200" kern="150" dirty="0" err="1">
                <a:solidFill>
                  <a:schemeClr val="tx1"/>
                </a:solidFill>
                <a:ea typeface="SimSun" panose="02010600030101010101" pitchFamily="2" charset="-122"/>
              </a:rPr>
              <a:t>Automotive</a:t>
            </a:r>
            <a:r>
              <a:rPr lang="cs-CZ" sz="1200" kern="150" dirty="0">
                <a:solidFill>
                  <a:schemeClr val="tx1"/>
                </a:solidFill>
                <a:ea typeface="SimSun" panose="02010600030101010101" pitchFamily="2" charset="-122"/>
              </a:rPr>
              <a:t>, letectví a kosmonautika, železniční a kolejová vozidla</a:t>
            </a:r>
            <a:endParaRPr lang="en-US" sz="1200" kern="150" dirty="0">
              <a:solidFill>
                <a:schemeClr val="tx1"/>
              </a:solidFill>
              <a:ea typeface="SimSun" panose="02010600030101010101" pitchFamily="2" charset="-122"/>
            </a:endParaRPr>
          </a:p>
        </p:txBody>
      </p:sp>
      <p:sp>
        <p:nvSpPr>
          <p:cNvPr id="35" name="Obdélník 34"/>
          <p:cNvSpPr/>
          <p:nvPr/>
        </p:nvSpPr>
        <p:spPr>
          <a:xfrm>
            <a:off x="3367550" y="3853913"/>
            <a:ext cx="1569994" cy="276999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cs-CZ" sz="1200" kern="150" dirty="0">
                <a:solidFill>
                  <a:schemeClr val="tx2"/>
                </a:solidFill>
                <a:ea typeface="SimSun" panose="02010600030101010101" pitchFamily="2" charset="-122"/>
              </a:rPr>
              <a:t>Péče o zdraví</a:t>
            </a:r>
            <a:endParaRPr lang="en-US" sz="1200" b="1" kern="150" dirty="0">
              <a:solidFill>
                <a:schemeClr val="tx2"/>
              </a:solidFill>
              <a:ea typeface="SimSun" panose="02010600030101010101" pitchFamily="2" charset="-122"/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439027" y="3849521"/>
            <a:ext cx="2475680" cy="276999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t">
            <a:spAutoFit/>
          </a:bodyPr>
          <a:lstStyle/>
          <a:p>
            <a:pPr algn="ctr"/>
            <a:r>
              <a:rPr lang="cs-CZ" sz="1200" kern="150" dirty="0">
                <a:solidFill>
                  <a:schemeClr val="tx1"/>
                </a:solidFill>
                <a:ea typeface="SimSun" panose="02010600030101010101" pitchFamily="2" charset="-122"/>
              </a:rPr>
              <a:t>Léčiva, biotechnologie</a:t>
            </a:r>
            <a:endParaRPr lang="en-US" sz="1200" kern="150" dirty="0">
              <a:solidFill>
                <a:schemeClr val="tx1"/>
              </a:solidFill>
              <a:ea typeface="SimSun" panose="02010600030101010101" pitchFamily="2" charset="-122"/>
            </a:endParaRPr>
          </a:p>
        </p:txBody>
      </p:sp>
      <p:sp>
        <p:nvSpPr>
          <p:cNvPr id="37" name="Obdélník 36"/>
          <p:cNvSpPr/>
          <p:nvPr/>
        </p:nvSpPr>
        <p:spPr>
          <a:xfrm>
            <a:off x="444500" y="4415101"/>
            <a:ext cx="2475680" cy="276999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t">
            <a:spAutoFit/>
          </a:bodyPr>
          <a:lstStyle/>
          <a:p>
            <a:pPr algn="ctr"/>
            <a:r>
              <a:rPr lang="cs-CZ" sz="1200" kern="150" dirty="0">
                <a:solidFill>
                  <a:schemeClr val="tx1"/>
                </a:solidFill>
                <a:ea typeface="SimSun" panose="02010600030101010101" pitchFamily="2" charset="-122"/>
              </a:rPr>
              <a:t>Tradiční odvětví, nová odvětví</a:t>
            </a:r>
            <a:endParaRPr lang="en-US" sz="1200" kern="150" dirty="0">
              <a:solidFill>
                <a:schemeClr val="tx1"/>
              </a:solidFill>
              <a:ea typeface="SimSun" panose="02010600030101010101" pitchFamily="2" charset="-122"/>
            </a:endParaRPr>
          </a:p>
        </p:txBody>
      </p:sp>
      <p:sp>
        <p:nvSpPr>
          <p:cNvPr id="38" name="Obdélník 37"/>
          <p:cNvSpPr/>
          <p:nvPr/>
        </p:nvSpPr>
        <p:spPr>
          <a:xfrm>
            <a:off x="444500" y="5015546"/>
            <a:ext cx="2475680" cy="830997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t">
            <a:spAutoFit/>
          </a:bodyPr>
          <a:lstStyle/>
          <a:p>
            <a:pPr algn="ctr"/>
            <a:r>
              <a:rPr lang="cs-CZ" sz="1200" kern="150">
                <a:solidFill>
                  <a:schemeClr val="tx1"/>
                </a:solidFill>
                <a:ea typeface="SimSun" panose="02010600030101010101" pitchFamily="2" charset="-122"/>
              </a:rPr>
              <a:t>Hospodaření s přírodními zdroji, zemědělství a lesnictví, produkce potravin, životní prostředí a biodiverzita, výstavba a lidská sídla</a:t>
            </a:r>
            <a:endParaRPr lang="en-US" sz="1200" kern="150">
              <a:solidFill>
                <a:schemeClr val="tx1"/>
              </a:solidFill>
              <a:ea typeface="SimSun" panose="02010600030101010101" pitchFamily="2" charset="-122"/>
            </a:endParaRPr>
          </a:p>
        </p:txBody>
      </p:sp>
      <p:sp>
        <p:nvSpPr>
          <p:cNvPr id="39" name="Obdélník 38"/>
          <p:cNvSpPr/>
          <p:nvPr/>
        </p:nvSpPr>
        <p:spPr>
          <a:xfrm>
            <a:off x="5791200" y="1573561"/>
            <a:ext cx="2895599" cy="276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cs-CZ" sz="1200" b="1" kern="150" dirty="0">
                <a:solidFill>
                  <a:schemeClr val="tx2"/>
                </a:solidFill>
                <a:ea typeface="SimSun" panose="02010600030101010101" pitchFamily="2" charset="-122"/>
              </a:rPr>
              <a:t>Pokročilé materiály, technologie a systémy</a:t>
            </a:r>
            <a:endParaRPr lang="en-US" sz="1200" b="1" kern="150" dirty="0">
              <a:solidFill>
                <a:schemeClr val="tx2"/>
              </a:solidFill>
              <a:ea typeface="SimSun" panose="02010600030101010101" pitchFamily="2" charset="-122"/>
            </a:endParaRPr>
          </a:p>
        </p:txBody>
      </p:sp>
      <p:sp>
        <p:nvSpPr>
          <p:cNvPr id="40" name="Obdélník 39"/>
          <p:cNvSpPr/>
          <p:nvPr/>
        </p:nvSpPr>
        <p:spPr>
          <a:xfrm>
            <a:off x="5791200" y="1960312"/>
            <a:ext cx="2895599" cy="461665"/>
          </a:xfrm>
          <a:prstGeom prst="rect">
            <a:avLst/>
          </a:prstGeom>
          <a:solidFill>
            <a:srgbClr val="7DA8FF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cs-CZ" sz="1200" b="1" kern="150" dirty="0">
                <a:solidFill>
                  <a:schemeClr val="tx2"/>
                </a:solidFill>
                <a:ea typeface="SimSun" panose="02010600030101010101" pitchFamily="2" charset="-122"/>
              </a:rPr>
              <a:t>Digitalizace a automatizace výrobních technologií</a:t>
            </a:r>
            <a:endParaRPr lang="en-US" sz="1200" b="1" kern="150" dirty="0">
              <a:solidFill>
                <a:schemeClr val="tx2"/>
              </a:solidFill>
              <a:ea typeface="SimSun" panose="02010600030101010101" pitchFamily="2" charset="-122"/>
            </a:endParaRPr>
          </a:p>
        </p:txBody>
      </p:sp>
      <p:cxnSp>
        <p:nvCxnSpPr>
          <p:cNvPr id="42" name="Pravoúhlá spojovací čára 41"/>
          <p:cNvCxnSpPr>
            <a:stCxn id="7" idx="3"/>
          </p:cNvCxnSpPr>
          <p:nvPr/>
        </p:nvCxnSpPr>
        <p:spPr>
          <a:xfrm flipV="1">
            <a:off x="4965290" y="1712061"/>
            <a:ext cx="825910" cy="230833"/>
          </a:xfrm>
          <a:prstGeom prst="bentConnector3">
            <a:avLst>
              <a:gd name="adj1" fmla="val 50000"/>
            </a:avLst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ravoúhlá spojovací čára 43"/>
          <p:cNvCxnSpPr>
            <a:stCxn id="7" idx="3"/>
            <a:endCxn id="40" idx="1"/>
          </p:cNvCxnSpPr>
          <p:nvPr/>
        </p:nvCxnSpPr>
        <p:spPr>
          <a:xfrm>
            <a:off x="4965290" y="1942894"/>
            <a:ext cx="825910" cy="248251"/>
          </a:xfrm>
          <a:prstGeom prst="bentConnector3">
            <a:avLst>
              <a:gd name="adj1" fmla="val 50000"/>
            </a:avLst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bdélník 44"/>
          <p:cNvSpPr/>
          <p:nvPr/>
        </p:nvSpPr>
        <p:spPr>
          <a:xfrm>
            <a:off x="5791202" y="2514310"/>
            <a:ext cx="2895599" cy="276999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cs-CZ" sz="1200" b="1" kern="150" dirty="0">
                <a:solidFill>
                  <a:schemeClr val="tx2"/>
                </a:solidFill>
                <a:ea typeface="SimSun" panose="02010600030101010101" pitchFamily="2" charset="-122"/>
              </a:rPr>
              <a:t>Elektronika a digitální technologie </a:t>
            </a:r>
            <a:endParaRPr lang="en-US" sz="1200" b="1" kern="150" dirty="0">
              <a:solidFill>
                <a:schemeClr val="tx2"/>
              </a:solidFill>
              <a:ea typeface="SimSun" panose="02010600030101010101" pitchFamily="2" charset="-122"/>
            </a:endParaRPr>
          </a:p>
        </p:txBody>
      </p:sp>
      <p:sp>
        <p:nvSpPr>
          <p:cNvPr id="50" name="Obdélník 49"/>
          <p:cNvSpPr/>
          <p:nvPr/>
        </p:nvSpPr>
        <p:spPr>
          <a:xfrm>
            <a:off x="5791200" y="2958556"/>
            <a:ext cx="2895599" cy="276999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cs-CZ" sz="1200" b="1" kern="150">
                <a:solidFill>
                  <a:schemeClr val="tx2"/>
                </a:solidFill>
                <a:ea typeface="SimSun" panose="02010600030101010101" pitchFamily="2" charset="-122"/>
              </a:rPr>
              <a:t>Ekologická doprava</a:t>
            </a:r>
            <a:endParaRPr lang="en-US" sz="1200" b="1" kern="150">
              <a:solidFill>
                <a:schemeClr val="tx2"/>
              </a:solidFill>
              <a:ea typeface="SimSun" panose="02010600030101010101" pitchFamily="2" charset="-122"/>
            </a:endParaRPr>
          </a:p>
        </p:txBody>
      </p:sp>
      <p:sp>
        <p:nvSpPr>
          <p:cNvPr id="51" name="Obdélník 50"/>
          <p:cNvSpPr/>
          <p:nvPr/>
        </p:nvSpPr>
        <p:spPr>
          <a:xfrm>
            <a:off x="5791200" y="3420122"/>
            <a:ext cx="2895599" cy="276999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cs-CZ" sz="1200" b="1" kern="150" dirty="0">
                <a:solidFill>
                  <a:schemeClr val="tx2"/>
                </a:solidFill>
                <a:ea typeface="SimSun" panose="02010600030101010101" pitchFamily="2" charset="-122"/>
              </a:rPr>
              <a:t>Technologicky vyspělá a bezpečná doprava</a:t>
            </a:r>
            <a:endParaRPr lang="en-US" sz="1200" b="1" kern="150" dirty="0">
              <a:solidFill>
                <a:schemeClr val="tx2"/>
              </a:solidFill>
              <a:ea typeface="SimSun" panose="02010600030101010101" pitchFamily="2" charset="-122"/>
            </a:endParaRPr>
          </a:p>
        </p:txBody>
      </p:sp>
      <p:cxnSp>
        <p:nvCxnSpPr>
          <p:cNvPr id="53" name="Pravoúhlá spojovací čára 52"/>
          <p:cNvCxnSpPr/>
          <p:nvPr/>
        </p:nvCxnSpPr>
        <p:spPr>
          <a:xfrm flipV="1">
            <a:off x="4909798" y="3159927"/>
            <a:ext cx="881402" cy="230833"/>
          </a:xfrm>
          <a:prstGeom prst="bentConnector3">
            <a:avLst>
              <a:gd name="adj1" fmla="val 48993"/>
            </a:avLst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ravoúhlá spojovací čára 54"/>
          <p:cNvCxnSpPr/>
          <p:nvPr/>
        </p:nvCxnSpPr>
        <p:spPr>
          <a:xfrm>
            <a:off x="4937546" y="3392510"/>
            <a:ext cx="853656" cy="184666"/>
          </a:xfrm>
          <a:prstGeom prst="bentConnector3">
            <a:avLst>
              <a:gd name="adj1" fmla="val 47696"/>
            </a:avLst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bdélník 55"/>
          <p:cNvSpPr/>
          <p:nvPr/>
        </p:nvSpPr>
        <p:spPr>
          <a:xfrm>
            <a:off x="5791202" y="3849521"/>
            <a:ext cx="2895599" cy="276999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cs-CZ" sz="1200" b="1" kern="150">
                <a:solidFill>
                  <a:schemeClr val="tx2"/>
                </a:solidFill>
                <a:ea typeface="SimSun" panose="02010600030101010101" pitchFamily="2" charset="-122"/>
              </a:rPr>
              <a:t>Pokročilá medicína a léčiva</a:t>
            </a:r>
            <a:endParaRPr lang="en-US" sz="1200" b="1" kern="150">
              <a:solidFill>
                <a:schemeClr val="tx2"/>
              </a:solidFill>
              <a:ea typeface="SimSun" panose="02010600030101010101" pitchFamily="2" charset="-122"/>
            </a:endParaRPr>
          </a:p>
        </p:txBody>
      </p:sp>
      <p:sp>
        <p:nvSpPr>
          <p:cNvPr id="59" name="Obdélník 58"/>
          <p:cNvSpPr/>
          <p:nvPr/>
        </p:nvSpPr>
        <p:spPr>
          <a:xfrm>
            <a:off x="5791202" y="4322768"/>
            <a:ext cx="2895599" cy="461665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cs-CZ" sz="1200" b="1" kern="150" dirty="0">
                <a:solidFill>
                  <a:schemeClr val="tx2"/>
                </a:solidFill>
                <a:ea typeface="SimSun" panose="02010600030101010101" pitchFamily="2" charset="-122"/>
              </a:rPr>
              <a:t>Kulturní a kreativní odvětví nástrojem akcelerace socioekonomického rozvoje ČR</a:t>
            </a:r>
            <a:endParaRPr lang="en-US" sz="1200" b="1" kern="150" dirty="0">
              <a:solidFill>
                <a:schemeClr val="tx2"/>
              </a:solidFill>
              <a:ea typeface="SimSun" panose="02010600030101010101" pitchFamily="2" charset="-122"/>
            </a:endParaRPr>
          </a:p>
        </p:txBody>
      </p:sp>
      <p:sp>
        <p:nvSpPr>
          <p:cNvPr id="62" name="Obdélník 61"/>
          <p:cNvSpPr/>
          <p:nvPr/>
        </p:nvSpPr>
        <p:spPr>
          <a:xfrm>
            <a:off x="5791202" y="5015546"/>
            <a:ext cx="2895599" cy="461665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cs-CZ" sz="1200" b="1" kern="150" dirty="0">
                <a:solidFill>
                  <a:schemeClr val="tx2"/>
                </a:solidFill>
                <a:ea typeface="SimSun" panose="02010600030101010101" pitchFamily="2" charset="-122"/>
              </a:rPr>
              <a:t>Zelené technologie, </a:t>
            </a:r>
            <a:r>
              <a:rPr lang="cs-CZ" sz="1200" b="1" kern="150" dirty="0" err="1">
                <a:solidFill>
                  <a:schemeClr val="tx2"/>
                </a:solidFill>
                <a:ea typeface="SimSun" panose="02010600030101010101" pitchFamily="2" charset="-122"/>
              </a:rPr>
              <a:t>bioekonomika</a:t>
            </a:r>
            <a:r>
              <a:rPr lang="cs-CZ" sz="1200" b="1" kern="150" dirty="0">
                <a:solidFill>
                  <a:schemeClr val="tx2"/>
                </a:solidFill>
                <a:ea typeface="SimSun" panose="02010600030101010101" pitchFamily="2" charset="-122"/>
              </a:rPr>
              <a:t> a udržitelné potravinové zdroje</a:t>
            </a:r>
            <a:endParaRPr lang="en-US" sz="1200" b="1" kern="150" dirty="0">
              <a:solidFill>
                <a:schemeClr val="tx2"/>
              </a:solidFill>
              <a:ea typeface="SimSun" panose="02010600030101010101" pitchFamily="2" charset="-122"/>
            </a:endParaRPr>
          </a:p>
        </p:txBody>
      </p:sp>
      <p:sp>
        <p:nvSpPr>
          <p:cNvPr id="63" name="Obdélník 62"/>
          <p:cNvSpPr/>
          <p:nvPr/>
        </p:nvSpPr>
        <p:spPr>
          <a:xfrm>
            <a:off x="5791200" y="5629611"/>
            <a:ext cx="2895599" cy="276999"/>
          </a:xfrm>
          <a:prstGeom prst="rect">
            <a:avLst/>
          </a:prstGeom>
          <a:solidFill>
            <a:srgbClr val="99CC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cs-CZ" sz="1200" b="1" kern="150">
                <a:solidFill>
                  <a:schemeClr val="tx2"/>
                </a:solidFill>
                <a:ea typeface="SimSun" panose="02010600030101010101" pitchFamily="2" charset="-122"/>
              </a:rPr>
              <a:t>Inteligentní sídla</a:t>
            </a:r>
            <a:endParaRPr lang="en-US" sz="1200" b="1" kern="150">
              <a:solidFill>
                <a:schemeClr val="tx2"/>
              </a:solidFill>
              <a:ea typeface="SimSun" panose="02010600030101010101" pitchFamily="2" charset="-122"/>
            </a:endParaRPr>
          </a:p>
        </p:txBody>
      </p:sp>
      <p:cxnSp>
        <p:nvCxnSpPr>
          <p:cNvPr id="65" name="Pravoúhlá spojovací čára 64"/>
          <p:cNvCxnSpPr>
            <a:stCxn id="27" idx="3"/>
            <a:endCxn id="62" idx="1"/>
          </p:cNvCxnSpPr>
          <p:nvPr/>
        </p:nvCxnSpPr>
        <p:spPr>
          <a:xfrm flipV="1">
            <a:off x="4909798" y="5246379"/>
            <a:ext cx="881404" cy="198567"/>
          </a:xfrm>
          <a:prstGeom prst="bentConnector3">
            <a:avLst>
              <a:gd name="adj1" fmla="val 50000"/>
            </a:avLst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Pravoúhlá spojovací čára 66"/>
          <p:cNvCxnSpPr>
            <a:stCxn id="27" idx="3"/>
            <a:endCxn id="63" idx="1"/>
          </p:cNvCxnSpPr>
          <p:nvPr/>
        </p:nvCxnSpPr>
        <p:spPr>
          <a:xfrm>
            <a:off x="4909798" y="5444946"/>
            <a:ext cx="881402" cy="323165"/>
          </a:xfrm>
          <a:prstGeom prst="bentConnector3">
            <a:avLst>
              <a:gd name="adj1" fmla="val 50000"/>
            </a:avLst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Přímá spojovací šipka 70"/>
          <p:cNvCxnSpPr>
            <a:stCxn id="30" idx="3"/>
            <a:endCxn id="7" idx="1"/>
          </p:cNvCxnSpPr>
          <p:nvPr/>
        </p:nvCxnSpPr>
        <p:spPr>
          <a:xfrm>
            <a:off x="2920181" y="1942894"/>
            <a:ext cx="447369" cy="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Přímá spojovací šipka 74"/>
          <p:cNvCxnSpPr>
            <a:stCxn id="33" idx="3"/>
            <a:endCxn id="23" idx="1"/>
          </p:cNvCxnSpPr>
          <p:nvPr/>
        </p:nvCxnSpPr>
        <p:spPr>
          <a:xfrm>
            <a:off x="2920181" y="2652810"/>
            <a:ext cx="447369" cy="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Přímá spojovací šipka 76"/>
          <p:cNvCxnSpPr>
            <a:stCxn id="34" idx="3"/>
            <a:endCxn id="24" idx="1"/>
          </p:cNvCxnSpPr>
          <p:nvPr/>
        </p:nvCxnSpPr>
        <p:spPr>
          <a:xfrm>
            <a:off x="2920181" y="3373956"/>
            <a:ext cx="447369" cy="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Přímá spojovací šipka 82"/>
          <p:cNvCxnSpPr>
            <a:stCxn id="37" idx="3"/>
            <a:endCxn id="26" idx="1"/>
          </p:cNvCxnSpPr>
          <p:nvPr/>
        </p:nvCxnSpPr>
        <p:spPr>
          <a:xfrm>
            <a:off x="2920180" y="4553601"/>
            <a:ext cx="447370" cy="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Přímá spojovací šipka 91"/>
          <p:cNvCxnSpPr>
            <a:stCxn id="38" idx="3"/>
            <a:endCxn id="27" idx="1"/>
          </p:cNvCxnSpPr>
          <p:nvPr/>
        </p:nvCxnSpPr>
        <p:spPr>
          <a:xfrm>
            <a:off x="2920180" y="5431045"/>
            <a:ext cx="391878" cy="13901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9EFA58A6-D21F-0244-BF72-1B9C0C85285E}"/>
              </a:ext>
            </a:extLst>
          </p:cNvPr>
          <p:cNvCxnSpPr>
            <a:stCxn id="23" idx="3"/>
            <a:endCxn id="45" idx="1"/>
          </p:cNvCxnSpPr>
          <p:nvPr/>
        </p:nvCxnSpPr>
        <p:spPr>
          <a:xfrm>
            <a:off x="4965290" y="2652810"/>
            <a:ext cx="825912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273D1929-8B00-F742-A1DD-490D2CD846E9}"/>
              </a:ext>
            </a:extLst>
          </p:cNvPr>
          <p:cNvCxnSpPr>
            <a:stCxn id="26" idx="3"/>
            <a:endCxn id="59" idx="1"/>
          </p:cNvCxnSpPr>
          <p:nvPr/>
        </p:nvCxnSpPr>
        <p:spPr>
          <a:xfrm>
            <a:off x="4937544" y="4553601"/>
            <a:ext cx="853658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C42E8E1D-87AF-3D4F-A8F7-3FABEBBF27DF}"/>
              </a:ext>
            </a:extLst>
          </p:cNvPr>
          <p:cNvCxnSpPr>
            <a:stCxn id="35" idx="3"/>
            <a:endCxn id="56" idx="1"/>
          </p:cNvCxnSpPr>
          <p:nvPr/>
        </p:nvCxnSpPr>
        <p:spPr>
          <a:xfrm flipV="1">
            <a:off x="4937544" y="3988021"/>
            <a:ext cx="853658" cy="4392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bdélník 2"/>
          <p:cNvSpPr/>
          <p:nvPr/>
        </p:nvSpPr>
        <p:spPr>
          <a:xfrm>
            <a:off x="3129992" y="625642"/>
            <a:ext cx="5734875" cy="539977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57" name="Přímá spojovací šipka 76"/>
          <p:cNvCxnSpPr/>
          <p:nvPr/>
        </p:nvCxnSpPr>
        <p:spPr>
          <a:xfrm>
            <a:off x="2920181" y="3988020"/>
            <a:ext cx="447369" cy="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84289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96982" y="1427488"/>
            <a:ext cx="8242300" cy="2031325"/>
          </a:xfrm>
        </p:spPr>
        <p:txBody>
          <a:bodyPr/>
          <a:lstStyle/>
          <a:p>
            <a:r>
              <a:rPr lang="cs-CZ" sz="4400" b="1" dirty="0"/>
              <a:t>Podpora digitální ekonomiky v Národním plánu obnovy</a:t>
            </a:r>
            <a:br>
              <a:rPr lang="cs-CZ" sz="4400" b="1" dirty="0"/>
            </a:br>
            <a:endParaRPr lang="cs-CZ" sz="4400" b="1" dirty="0"/>
          </a:p>
        </p:txBody>
      </p:sp>
    </p:spTree>
    <p:extLst>
      <p:ext uri="{BB962C8B-B14F-4D97-AF65-F5344CB8AC3E}">
        <p14:creationId xmlns:p14="http://schemas.microsoft.com/office/powerpoint/2010/main" val="5759405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1D6C00-FB11-419B-AB4D-87C851682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Národní plán obnovy v kompetenci 71000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B1C222B-4A31-40B7-A0D8-285727308C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Komponenta 1.3 Digitální vysokokapacitní sítě a komponenty</a:t>
            </a:r>
          </a:p>
          <a:p>
            <a:r>
              <a:rPr lang="cs-CZ" dirty="0"/>
              <a:t>1.3.1 Reforma č. 1: Zlepšení prostředí pro budování sítí elektronických komunikací – 1,6 mld. Kč</a:t>
            </a:r>
          </a:p>
          <a:p>
            <a:r>
              <a:rPr lang="cs-CZ" dirty="0"/>
              <a:t>1.3.3 Vybudování vysokokapacitního připojení – 2,85 mld. Kč</a:t>
            </a:r>
          </a:p>
          <a:p>
            <a:r>
              <a:rPr lang="cs-CZ" dirty="0"/>
              <a:t>1.3.2 Podpora rozvoje ekosystému sítí 5G - 37 mil. Kč</a:t>
            </a:r>
          </a:p>
          <a:p>
            <a:r>
              <a:rPr lang="cs-CZ" dirty="0"/>
              <a:t>1.3.4 Dokrytí 5G koridorů a podpora rozvoje 5G – 700 mil. Kč</a:t>
            </a:r>
          </a:p>
          <a:p>
            <a:r>
              <a:rPr lang="cs-CZ" dirty="0"/>
              <a:t>1.3.5 Podpora rozvoje mobilní infrastruktury sítí 5G v investičně náročných bílých místech na venkově – 300 mil. Kč</a:t>
            </a:r>
          </a:p>
          <a:p>
            <a:r>
              <a:rPr lang="cs-CZ" dirty="0"/>
              <a:t>1.3.6 Vědeckovýzkumné činnosti související s rozvojem sítí a služeb 5G - 300 mil. Kč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93051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38" y="1211264"/>
            <a:ext cx="8780463" cy="307777"/>
          </a:xfrm>
        </p:spPr>
        <p:txBody>
          <a:bodyPr/>
          <a:lstStyle/>
          <a:p>
            <a:r>
              <a:rPr lang="cs-CZ" sz="2000" dirty="0"/>
              <a:t>Národní plán obnovy</a:t>
            </a:r>
            <a:r>
              <a:rPr lang="en-US" sz="2000" dirty="0"/>
              <a:t> – </a:t>
            </a:r>
            <a:r>
              <a:rPr lang="cs-CZ" sz="2000" dirty="0"/>
              <a:t>5G projekty v celkové alokaci 2,5 mld. Kč</a:t>
            </a:r>
            <a:endParaRPr lang="en-US" sz="20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363538" y="1713037"/>
            <a:ext cx="8589963" cy="3461188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Reforma</a:t>
            </a:r>
            <a:r>
              <a:rPr lang="en-US" dirty="0"/>
              <a:t>: </a:t>
            </a:r>
            <a:r>
              <a:rPr lang="cs-CZ" b="1" dirty="0"/>
              <a:t>Podpora rozvoje 5G ekosystému v ČR</a:t>
            </a:r>
            <a:endParaRPr lang="en-US" b="1" dirty="0"/>
          </a:p>
          <a:p>
            <a:r>
              <a:rPr lang="en-US" dirty="0"/>
              <a:t>Invest</a:t>
            </a:r>
            <a:r>
              <a:rPr lang="cs-CZ" dirty="0" err="1"/>
              <a:t>ice</a:t>
            </a:r>
            <a:r>
              <a:rPr lang="en-US" dirty="0"/>
              <a:t>:</a:t>
            </a:r>
          </a:p>
          <a:p>
            <a:pPr lvl="1"/>
            <a:r>
              <a:rPr lang="cs-CZ" b="1" dirty="0"/>
              <a:t>5G dopravní koridory</a:t>
            </a:r>
            <a:endParaRPr lang="en-US" b="1" dirty="0"/>
          </a:p>
          <a:p>
            <a:pPr lvl="2"/>
            <a:r>
              <a:rPr lang="cs-CZ" dirty="0"/>
              <a:t>Hlavní trasy na železnici</a:t>
            </a:r>
            <a:r>
              <a:rPr lang="en-US" dirty="0"/>
              <a:t>: </a:t>
            </a:r>
            <a:r>
              <a:rPr lang="en-US" dirty="0" err="1"/>
              <a:t>Pra</a:t>
            </a:r>
            <a:r>
              <a:rPr lang="cs-CZ" dirty="0"/>
              <a:t>ha</a:t>
            </a:r>
            <a:r>
              <a:rPr lang="en-US" dirty="0"/>
              <a:t> – </a:t>
            </a:r>
            <a:r>
              <a:rPr lang="en-US" dirty="0" err="1"/>
              <a:t>Česká</a:t>
            </a:r>
            <a:r>
              <a:rPr lang="en-US" dirty="0"/>
              <a:t> </a:t>
            </a:r>
            <a:r>
              <a:rPr lang="en-US" dirty="0" err="1"/>
              <a:t>Třebová</a:t>
            </a:r>
            <a:r>
              <a:rPr lang="en-US" dirty="0"/>
              <a:t> – Ostrava, </a:t>
            </a:r>
            <a:r>
              <a:rPr lang="en-US" dirty="0" err="1"/>
              <a:t>Pra</a:t>
            </a:r>
            <a:r>
              <a:rPr lang="cs-CZ" dirty="0"/>
              <a:t>ha</a:t>
            </a:r>
            <a:r>
              <a:rPr lang="en-US" dirty="0"/>
              <a:t> – </a:t>
            </a:r>
            <a:r>
              <a:rPr lang="en-US" dirty="0" err="1"/>
              <a:t>Ústí</a:t>
            </a:r>
            <a:r>
              <a:rPr lang="en-US" dirty="0"/>
              <a:t> </a:t>
            </a:r>
            <a:r>
              <a:rPr lang="en-US" dirty="0" err="1"/>
              <a:t>nad</a:t>
            </a:r>
            <a:r>
              <a:rPr lang="en-US" dirty="0"/>
              <a:t> Labem, </a:t>
            </a:r>
            <a:r>
              <a:rPr lang="en-US" dirty="0" err="1"/>
              <a:t>Pra</a:t>
            </a:r>
            <a:r>
              <a:rPr lang="cs-CZ" dirty="0"/>
              <a:t>ha</a:t>
            </a:r>
            <a:r>
              <a:rPr lang="en-US" dirty="0"/>
              <a:t> – </a:t>
            </a:r>
            <a:r>
              <a:rPr lang="en-US" dirty="0" err="1"/>
              <a:t>Plzeň</a:t>
            </a:r>
            <a:r>
              <a:rPr lang="en-US" dirty="0"/>
              <a:t>, </a:t>
            </a:r>
            <a:r>
              <a:rPr lang="en-US" dirty="0" err="1"/>
              <a:t>Pra</a:t>
            </a:r>
            <a:r>
              <a:rPr lang="cs-CZ" dirty="0"/>
              <a:t>ha</a:t>
            </a:r>
            <a:r>
              <a:rPr lang="en-US" dirty="0"/>
              <a:t> – </a:t>
            </a:r>
            <a:r>
              <a:rPr lang="en-US" dirty="0" err="1"/>
              <a:t>České</a:t>
            </a:r>
            <a:r>
              <a:rPr lang="en-US" dirty="0"/>
              <a:t> </a:t>
            </a:r>
            <a:r>
              <a:rPr lang="en-US" dirty="0" err="1"/>
              <a:t>Budějovice</a:t>
            </a:r>
            <a:r>
              <a:rPr lang="en-US" dirty="0"/>
              <a:t>, and </a:t>
            </a:r>
            <a:r>
              <a:rPr lang="en-US" dirty="0" err="1"/>
              <a:t>Česká</a:t>
            </a:r>
            <a:r>
              <a:rPr lang="en-US" dirty="0"/>
              <a:t> </a:t>
            </a:r>
            <a:r>
              <a:rPr lang="en-US" dirty="0" err="1"/>
              <a:t>Třebová</a:t>
            </a:r>
            <a:r>
              <a:rPr lang="en-US" dirty="0"/>
              <a:t> – Brno,</a:t>
            </a:r>
          </a:p>
          <a:p>
            <a:pPr lvl="2"/>
            <a:r>
              <a:rPr lang="cs-CZ" dirty="0"/>
              <a:t>Vybavení nejméně</a:t>
            </a:r>
            <a:r>
              <a:rPr lang="en-US" dirty="0"/>
              <a:t> 350 </a:t>
            </a:r>
            <a:r>
              <a:rPr lang="cs-CZ" dirty="0"/>
              <a:t>železničních vagonů</a:t>
            </a:r>
            <a:r>
              <a:rPr lang="en-US" dirty="0"/>
              <a:t> </a:t>
            </a:r>
            <a:r>
              <a:rPr lang="cs-CZ" dirty="0"/>
              <a:t>opakovači nebo pasivními prvky pro lepší pokrytí 5G </a:t>
            </a:r>
            <a:r>
              <a:rPr lang="cs-CZ" dirty="0" err="1"/>
              <a:t>uvnitře</a:t>
            </a:r>
            <a:r>
              <a:rPr lang="cs-CZ" dirty="0"/>
              <a:t> vagonů</a:t>
            </a:r>
            <a:r>
              <a:rPr lang="en-US" dirty="0"/>
              <a:t>,</a:t>
            </a:r>
          </a:p>
          <a:p>
            <a:pPr lvl="2"/>
            <a:r>
              <a:rPr lang="cs-CZ" dirty="0"/>
              <a:t>Testování kooperativního inteligentního dopravního systému C-ITS  s 5G sítěmi </a:t>
            </a:r>
          </a:p>
          <a:p>
            <a:pPr marL="720725" lvl="2" indent="0">
              <a:buNone/>
            </a:pPr>
            <a:r>
              <a:rPr lang="cs-CZ" dirty="0"/>
              <a:t>(</a:t>
            </a:r>
            <a:r>
              <a:rPr lang="en-US" dirty="0"/>
              <a:t>Cooperative Intelligent Transport Syst</a:t>
            </a:r>
            <a:r>
              <a:rPr lang="cs-CZ" dirty="0"/>
              <a:t>e</a:t>
            </a:r>
            <a:r>
              <a:rPr lang="en-US" dirty="0"/>
              <a:t>m</a:t>
            </a:r>
            <a:r>
              <a:rPr lang="cs-CZ" dirty="0"/>
              <a:t>)</a:t>
            </a:r>
            <a:r>
              <a:rPr lang="en-US" dirty="0"/>
              <a:t>,</a:t>
            </a:r>
          </a:p>
          <a:p>
            <a:pPr lvl="1"/>
            <a:r>
              <a:rPr lang="cs-CZ" b="1" dirty="0"/>
              <a:t>Podpora rozvoje 5G sítí v investičně náročných lokalitách</a:t>
            </a:r>
            <a:endParaRPr lang="en-US" b="1" dirty="0"/>
          </a:p>
          <a:p>
            <a:pPr lvl="1"/>
            <a:r>
              <a:rPr lang="cs-CZ" b="1" dirty="0"/>
              <a:t>Vědecko-výzkumné aktivity spojené s vývojem 5G sítí a služeb (TREND)</a:t>
            </a:r>
          </a:p>
          <a:p>
            <a:pPr lvl="1"/>
            <a:r>
              <a:rPr lang="cs-CZ" b="1" dirty="0"/>
              <a:t>Demonstrativní projekty rozvoje aplikací pro města a průmyslové oblasti (např. 5G)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B7E324C-245D-4D5C-A8F8-61366D553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3503" y="1830260"/>
            <a:ext cx="1942695" cy="98963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53FD3428-23E6-4312-9DBD-F9D191DAE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0493" y="1685112"/>
            <a:ext cx="1409700" cy="1001092"/>
          </a:xfrm>
          <a:prstGeom prst="rect">
            <a:avLst/>
          </a:prstGeom>
        </p:spPr>
      </p:pic>
      <p:pic>
        <p:nvPicPr>
          <p:cNvPr id="9" name="Picture 2" descr="Future Railway Mobile Communication System (FRMCS)">
            <a:extLst>
              <a:ext uri="{FF2B5EF4-FFF2-40B4-BE49-F238E27FC236}">
                <a16:creationId xmlns:a16="http://schemas.microsoft.com/office/drawing/2014/main" id="{B4961E2C-9888-4700-8F95-ED6A113CC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853" y="2294676"/>
            <a:ext cx="1273510" cy="42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80E4EF8-8A05-4E05-8FCD-D4EE368106C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263" y="1014413"/>
            <a:ext cx="1812479" cy="880844"/>
          </a:xfrm>
          <a:prstGeom prst="rect">
            <a:avLst/>
          </a:prstGeom>
        </p:spPr>
      </p:pic>
      <p:sp>
        <p:nvSpPr>
          <p:cNvPr id="10" name="Nadpis 1"/>
          <p:cNvSpPr txBox="1">
            <a:spLocks/>
          </p:cNvSpPr>
          <p:nvPr/>
        </p:nvSpPr>
        <p:spPr>
          <a:xfrm>
            <a:off x="363537" y="1553261"/>
            <a:ext cx="8780463" cy="2769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1800" dirty="0"/>
              <a:t>www.planobnovycr.cz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091968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8B6C07-316B-4031-AAEB-68175557E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37" y="1071414"/>
            <a:ext cx="8418512" cy="553998"/>
          </a:xfrm>
        </p:spPr>
        <p:txBody>
          <a:bodyPr/>
          <a:lstStyle/>
          <a:p>
            <a:r>
              <a:rPr lang="cs-CZ" dirty="0"/>
              <a:t>Národní plán obnovy v kompetenci 71000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B507408-9D1E-4BD8-A8D8-0E4568765F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3245" y="1638915"/>
            <a:ext cx="8619097" cy="358391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sz="2900" b="1" dirty="0"/>
              <a:t>Komponenta 1.4 </a:t>
            </a:r>
            <a:r>
              <a:rPr lang="cs-CZ" sz="2900" dirty="0"/>
              <a:t> </a:t>
            </a:r>
            <a:r>
              <a:rPr lang="cs-CZ" sz="2900" b="1" dirty="0"/>
              <a:t>Digitální ekonomika a společnost, inovativní start-</a:t>
            </a:r>
            <a:r>
              <a:rPr lang="cs-CZ" sz="2900" b="1" dirty="0" err="1"/>
              <a:t>upy</a:t>
            </a:r>
            <a:r>
              <a:rPr lang="cs-CZ" sz="2900" b="1" dirty="0"/>
              <a:t> a nové technologie</a:t>
            </a:r>
          </a:p>
          <a:p>
            <a:pPr marL="0" indent="0">
              <a:buNone/>
            </a:pPr>
            <a:endParaRPr lang="cs-CZ" b="1" dirty="0"/>
          </a:p>
          <a:p>
            <a:r>
              <a:rPr lang="cs-CZ" dirty="0"/>
              <a:t>1.4.1.1 Evropské centrum excelence v AI "pro bezpečnější společnost„ – 20 mil. Kč</a:t>
            </a:r>
          </a:p>
          <a:p>
            <a:r>
              <a:rPr lang="cs-CZ" dirty="0"/>
              <a:t>1.4.1.2 Investice č. 2: Evropské středisko pro sledování digitálních médií (EDMO) - 43 mil. Kč</a:t>
            </a:r>
          </a:p>
          <a:p>
            <a:r>
              <a:rPr lang="cs-CZ" dirty="0"/>
              <a:t>1.4.1.3 Samuel </a:t>
            </a:r>
            <a:r>
              <a:rPr lang="cs-CZ" dirty="0" err="1"/>
              <a:t>Neamann</a:t>
            </a:r>
            <a:r>
              <a:rPr lang="cs-CZ" dirty="0"/>
              <a:t> Institute – 170 mil. Kč</a:t>
            </a:r>
          </a:p>
          <a:p>
            <a:r>
              <a:rPr lang="cs-CZ" dirty="0"/>
              <a:t>1.4.1.4 Platforma pro </a:t>
            </a:r>
            <a:r>
              <a:rPr lang="cs-CZ" dirty="0" err="1"/>
              <a:t>vzděl</a:t>
            </a:r>
            <a:r>
              <a:rPr lang="cs-CZ" dirty="0"/>
              <a:t>. </a:t>
            </a:r>
            <a:r>
              <a:rPr lang="cs-CZ" dirty="0" err="1"/>
              <a:t>manag</a:t>
            </a:r>
            <a:r>
              <a:rPr lang="cs-CZ" dirty="0"/>
              <a:t>. SME pro post-COVID-19 digitální transformaci – 110 mil. Kč</a:t>
            </a:r>
          </a:p>
          <a:p>
            <a:r>
              <a:rPr lang="cs-CZ" dirty="0"/>
              <a:t>1.4.1.5  Evropský projekt pro DLT financování digitalizace SME pro překonání krize – EBSI – 225 mil. Kč</a:t>
            </a:r>
          </a:p>
          <a:p>
            <a:r>
              <a:rPr lang="cs-CZ" dirty="0"/>
              <a:t>1.4.1.6 Demonstrační projekty rozvoje aplikací pro města a </a:t>
            </a:r>
            <a:r>
              <a:rPr lang="cs-CZ" dirty="0" err="1"/>
              <a:t>prům</a:t>
            </a:r>
            <a:r>
              <a:rPr lang="cs-CZ" dirty="0"/>
              <a:t>. oblasti (např. 5G) – 1,1 mld. Kč</a:t>
            </a:r>
          </a:p>
          <a:p>
            <a:r>
              <a:rPr lang="cs-CZ" dirty="0"/>
              <a:t>1.4.2.1 Programy Czech </a:t>
            </a:r>
            <a:r>
              <a:rPr lang="cs-CZ" dirty="0" err="1"/>
              <a:t>Rise</a:t>
            </a:r>
            <a:r>
              <a:rPr lang="cs-CZ" dirty="0"/>
              <a:t>-Up – 600 mil. Kč</a:t>
            </a:r>
          </a:p>
          <a:p>
            <a:r>
              <a:rPr lang="cs-CZ" dirty="0"/>
              <a:t>1.4.2.2 podpora podnikavosti, podnikání a inovativních firem pro COVID 19 – 150 mil. Kč</a:t>
            </a:r>
          </a:p>
          <a:p>
            <a:r>
              <a:rPr lang="cs-CZ" dirty="0"/>
              <a:t>1.4.2.3 Fondy pro rozvoj </a:t>
            </a:r>
            <a:r>
              <a:rPr lang="cs-CZ" dirty="0" err="1"/>
              <a:t>pre</a:t>
            </a:r>
            <a:r>
              <a:rPr lang="cs-CZ" dirty="0"/>
              <a:t>/</a:t>
            </a:r>
            <a:r>
              <a:rPr lang="cs-CZ" dirty="0" err="1"/>
              <a:t>seedových</a:t>
            </a:r>
            <a:r>
              <a:rPr lang="cs-CZ" dirty="0"/>
              <a:t> investic, strategických technologií a univerzitních spin-</a:t>
            </a:r>
            <a:r>
              <a:rPr lang="cs-CZ" dirty="0" err="1"/>
              <a:t>offů</a:t>
            </a:r>
            <a:r>
              <a:rPr lang="cs-CZ" dirty="0"/>
              <a:t> v rámci Evropských center excelence 1,5 mld. Kč</a:t>
            </a:r>
          </a:p>
          <a:p>
            <a:r>
              <a:rPr lang="cs-CZ" dirty="0"/>
              <a:t>1.4.3.1 Vybudování kvantové komunikační infrastruktury – 180 mil. Kč </a:t>
            </a:r>
          </a:p>
          <a:p>
            <a:r>
              <a:rPr lang="cs-CZ" dirty="0"/>
              <a:t>1.4.3.2 Podpora VVI v zasažených strategických odvětvích - letecký průmysl – 1 mld. Kč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63834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437F59-9CE7-4C95-850E-96D8D42DA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Národní plán obnovy v kompetenci 71000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8D56AB1-2B0C-40AD-ADAB-919BC96B9C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Komponenta 1.5 Digitální transformace podniků </a:t>
            </a:r>
          </a:p>
          <a:p>
            <a:pPr marL="0" indent="0">
              <a:buNone/>
            </a:pPr>
            <a:endParaRPr lang="cs-CZ" b="1" dirty="0"/>
          </a:p>
          <a:p>
            <a:r>
              <a:rPr lang="cs-CZ" dirty="0"/>
              <a:t>1.5.1.1 Vytvoření infrastruktury pro digitální transformaci 200 mil. Kč</a:t>
            </a:r>
          </a:p>
          <a:p>
            <a:r>
              <a:rPr lang="cs-CZ" dirty="0"/>
              <a:t>1.5.1.2. Vytvoření infrastruktury pro digitální transformaci – 185 mil. Kč</a:t>
            </a:r>
          </a:p>
          <a:p>
            <a:r>
              <a:rPr lang="cs-CZ" dirty="0"/>
              <a:t>1.5.1.4. Programy přímé podpory digitální transformace podniků (zejména „Digitální podnik“) – 4,65 mld. Kč</a:t>
            </a:r>
          </a:p>
        </p:txBody>
      </p:sp>
    </p:spTree>
    <p:extLst>
      <p:ext uri="{BB962C8B-B14F-4D97-AF65-F5344CB8AC3E}">
        <p14:creationId xmlns:p14="http://schemas.microsoft.com/office/powerpoint/2010/main" val="42157495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205014" y="1059773"/>
            <a:ext cx="8938986" cy="3693319"/>
          </a:xfrm>
        </p:spPr>
        <p:txBody>
          <a:bodyPr/>
          <a:lstStyle/>
          <a:p>
            <a:br>
              <a:rPr lang="cs-CZ" sz="3600" dirty="0"/>
            </a:br>
            <a:br>
              <a:rPr lang="cs-CZ" sz="3600" dirty="0"/>
            </a:br>
            <a:r>
              <a:rPr lang="cs-CZ" sz="3600" dirty="0"/>
              <a:t>Děkuji za pozornost</a:t>
            </a:r>
            <a:br>
              <a:rPr lang="cs-CZ" sz="3600" dirty="0"/>
            </a:br>
            <a:br>
              <a:rPr lang="cs-CZ" sz="3600" dirty="0"/>
            </a:br>
            <a:br>
              <a:rPr lang="cs-CZ" sz="3600" dirty="0"/>
            </a:br>
            <a:br>
              <a:rPr lang="cs-CZ" sz="2400" dirty="0"/>
            </a:b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921249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AF6E7D-5838-4BBD-BE12-5B0CF2035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158069"/>
            <a:ext cx="8527483" cy="492443"/>
          </a:xfrm>
        </p:spPr>
        <p:txBody>
          <a:bodyPr/>
          <a:lstStyle/>
          <a:p>
            <a:r>
              <a:rPr lang="cs-CZ" sz="3200" dirty="0"/>
              <a:t>Význam/důležitost spolupráce klastrů  v rámci RIS3 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E87591C-7F34-44A8-8AEC-F59A24EA4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4499" y="757232"/>
            <a:ext cx="8416471" cy="5295225"/>
          </a:xfrm>
        </p:spPr>
        <p:txBody>
          <a:bodyPr>
            <a:normAutofit/>
          </a:bodyPr>
          <a:lstStyle/>
          <a:p>
            <a:pPr marL="228600" indent="0"/>
            <a:r>
              <a:rPr lang="cs-CZ" sz="2800" b="1" dirty="0"/>
              <a:t>Zapojení  klastrů  v rámci RIS3 strategie do:</a:t>
            </a:r>
          </a:p>
          <a:p>
            <a:pPr marL="228600" indent="0"/>
            <a:endParaRPr lang="cs-CZ" dirty="0"/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cs-CZ" dirty="0"/>
              <a:t>Národních inovačních platforem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cs-CZ" dirty="0"/>
              <a:t>Krajských inovačních platforem/Krajských pracovních skupin 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cs-CZ" dirty="0"/>
              <a:t>Krajských rad pro inovace</a:t>
            </a:r>
          </a:p>
          <a:p>
            <a:pPr marL="228600" indent="0"/>
            <a:endParaRPr lang="cs-CZ" dirty="0"/>
          </a:p>
          <a:p>
            <a:pPr marL="971550" lvl="1" indent="-285750">
              <a:buFont typeface="Wingdings" panose="05000000000000000000" pitchFamily="2" charset="2"/>
              <a:buChar char="ü"/>
            </a:pPr>
            <a:r>
              <a:rPr lang="cs-CZ" dirty="0"/>
              <a:t>Efektivní spolupráce s RIS3 manažerem pro sdílení informací a příležitostí </a:t>
            </a:r>
          </a:p>
          <a:p>
            <a:pPr marL="228600" indent="0"/>
            <a:endParaRPr lang="cs-CZ" sz="1600" dirty="0"/>
          </a:p>
          <a:p>
            <a:pPr marL="228600" indent="0"/>
            <a:endParaRPr lang="cs-CZ" sz="1600" dirty="0"/>
          </a:p>
          <a:p>
            <a:pPr marL="228600" indent="0"/>
            <a:r>
              <a:rPr lang="cs-CZ" sz="1600" dirty="0"/>
              <a:t>  </a:t>
            </a:r>
            <a:endParaRPr lang="cs-CZ" sz="15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7821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90EEF1-CB57-4DE7-BB0B-5407D2505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586" y="2202772"/>
            <a:ext cx="8242299" cy="1107996"/>
          </a:xfrm>
        </p:spPr>
        <p:txBody>
          <a:bodyPr/>
          <a:lstStyle/>
          <a:p>
            <a:r>
              <a:rPr lang="cs-CZ" sz="3600" dirty="0"/>
              <a:t>Podpora spolupráce firem a výzkumných organizací</a:t>
            </a:r>
          </a:p>
        </p:txBody>
      </p:sp>
    </p:spTree>
    <p:extLst>
      <p:ext uri="{BB962C8B-B14F-4D97-AF65-F5344CB8AC3E}">
        <p14:creationId xmlns:p14="http://schemas.microsoft.com/office/powerpoint/2010/main" val="1712355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AA27AF-9FDF-4D0C-A077-A7516E488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446088"/>
            <a:ext cx="8242299" cy="492443"/>
          </a:xfrm>
        </p:spPr>
        <p:txBody>
          <a:bodyPr/>
          <a:lstStyle/>
          <a:p>
            <a:r>
              <a:rPr lang="en-US" sz="3200" b="1" dirty="0"/>
              <a:t>Program TREND</a:t>
            </a:r>
            <a:endParaRPr lang="cs-CZ" sz="3200" b="1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3075258-AD86-4FD8-B5D2-7B0FE6BCC1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cs-CZ" b="1" dirty="0">
                <a:solidFill>
                  <a:srgbClr val="004B8D"/>
                </a:solidFill>
              </a:rPr>
              <a:t>podporované aktivity: </a:t>
            </a:r>
            <a:br>
              <a:rPr lang="cs-CZ" b="1" dirty="0">
                <a:solidFill>
                  <a:srgbClr val="004B8D"/>
                </a:solidFill>
              </a:rPr>
            </a:br>
            <a:r>
              <a:rPr lang="cs-CZ" dirty="0"/>
              <a:t>výzkum a vývoj konkrétního aplikovaného </a:t>
            </a:r>
            <a:r>
              <a:rPr lang="cs-CZ" b="1" dirty="0"/>
              <a:t>výsledku s tržním uplatněním </a:t>
            </a:r>
            <a:r>
              <a:rPr lang="cs-CZ" dirty="0"/>
              <a:t>(prototyp, ověřená technologie apod.), s doloženou studií uplatnění na trhu</a:t>
            </a:r>
          </a:p>
          <a:p>
            <a:pPr>
              <a:spcAft>
                <a:spcPts val="600"/>
              </a:spcAft>
              <a:defRPr/>
            </a:pPr>
            <a:r>
              <a:rPr lang="cs-CZ" b="1" dirty="0">
                <a:solidFill>
                  <a:srgbClr val="004B8D"/>
                </a:solidFill>
              </a:rPr>
              <a:t>příjemci: </a:t>
            </a:r>
            <a:r>
              <a:rPr lang="cs-CZ" b="1" dirty="0"/>
              <a:t>podniky</a:t>
            </a:r>
            <a:r>
              <a:rPr lang="cs-CZ" dirty="0"/>
              <a:t>, případně ve spolupráci s VO</a:t>
            </a:r>
          </a:p>
          <a:p>
            <a:pPr>
              <a:spcAft>
                <a:spcPts val="600"/>
              </a:spcAft>
              <a:defRPr/>
            </a:pPr>
            <a:r>
              <a:rPr lang="cs-CZ" b="1" dirty="0">
                <a:solidFill>
                  <a:srgbClr val="004B8D"/>
                </a:solidFill>
              </a:rPr>
              <a:t>intenzita podpory: </a:t>
            </a:r>
            <a:r>
              <a:rPr lang="cs-CZ" dirty="0">
                <a:solidFill>
                  <a:srgbClr val="004B8D"/>
                </a:solidFill>
              </a:rPr>
              <a:t>až 70 % na projekt v PP1, v PP2 80 %</a:t>
            </a:r>
          </a:p>
          <a:p>
            <a:pPr>
              <a:spcAft>
                <a:spcPts val="600"/>
              </a:spcAft>
              <a:defRPr/>
            </a:pPr>
            <a:r>
              <a:rPr lang="cs-CZ" b="1" dirty="0">
                <a:solidFill>
                  <a:srgbClr val="004B8D"/>
                </a:solidFill>
              </a:rPr>
              <a:t>délka projektů:</a:t>
            </a:r>
            <a:r>
              <a:rPr lang="cs-CZ" dirty="0">
                <a:solidFill>
                  <a:srgbClr val="004B8D"/>
                </a:solidFill>
              </a:rPr>
              <a:t> až 5 let </a:t>
            </a:r>
          </a:p>
          <a:p>
            <a:pPr>
              <a:spcAft>
                <a:spcPts val="600"/>
              </a:spcAft>
              <a:defRPr/>
            </a:pPr>
            <a:r>
              <a:rPr lang="cs-CZ" b="1" dirty="0">
                <a:solidFill>
                  <a:srgbClr val="004B8D"/>
                </a:solidFill>
              </a:rPr>
              <a:t>způsobilé náklady: </a:t>
            </a:r>
            <a:br>
              <a:rPr lang="cs-CZ" b="1" dirty="0">
                <a:solidFill>
                  <a:srgbClr val="004B8D"/>
                </a:solidFill>
              </a:rPr>
            </a:br>
            <a:r>
              <a:rPr lang="cs-CZ" dirty="0"/>
              <a:t>osobní, nástroje, přístroje a vybavení formou odpisů, další provozní, subdodávky a ostatní služby, doplňkové (režijní)</a:t>
            </a:r>
          </a:p>
        </p:txBody>
      </p:sp>
    </p:spTree>
    <p:extLst>
      <p:ext uri="{BB962C8B-B14F-4D97-AF65-F5344CB8AC3E}">
        <p14:creationId xmlns:p14="http://schemas.microsoft.com/office/powerpoint/2010/main" val="2611120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B2485D-9E9A-4AA4-A8AF-ADC7CAC5B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446088"/>
            <a:ext cx="8242299" cy="553998"/>
          </a:xfrm>
        </p:spPr>
        <p:txBody>
          <a:bodyPr/>
          <a:lstStyle/>
          <a:p>
            <a:r>
              <a:rPr lang="en-US" b="1" dirty="0"/>
              <a:t>Program TREND</a:t>
            </a: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93BE9AB-AD1E-406E-96C6-FA2A9898BD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4499" y="1000086"/>
            <a:ext cx="8337191" cy="48745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/>
              <a:t>6. soutěž (podprogram 1 Technologičtí lídři):</a:t>
            </a:r>
          </a:p>
          <a:p>
            <a:r>
              <a:rPr lang="cs-CZ" dirty="0"/>
              <a:t>Příjem žádostí: 28. 4. - 16. 6. 2022</a:t>
            </a:r>
          </a:p>
          <a:p>
            <a:r>
              <a:rPr lang="cs-CZ" dirty="0"/>
              <a:t>Vyhlášení výsledků: 31. 12. 2022</a:t>
            </a:r>
          </a:p>
          <a:p>
            <a:r>
              <a:rPr lang="cs-CZ" dirty="0"/>
              <a:t>Zahájení realizace projektů: v rozmezí 01-03/2023</a:t>
            </a:r>
          </a:p>
          <a:p>
            <a:r>
              <a:rPr lang="cs-CZ" dirty="0"/>
              <a:t>Trvání v délce 12 – 60 měsíců  </a:t>
            </a:r>
          </a:p>
          <a:p>
            <a:r>
              <a:rPr lang="cs-CZ" dirty="0"/>
              <a:t>Podpora max. 70 % ze způsobilých nákladů (max. 25 mil. Kč)</a:t>
            </a:r>
          </a:p>
          <a:p>
            <a:r>
              <a:rPr lang="cs-CZ" dirty="0"/>
              <a:t>Podniky + další účastníci (DÚ může být i výzkumná organizace)</a:t>
            </a:r>
          </a:p>
          <a:p>
            <a:r>
              <a:rPr lang="cs-CZ" dirty="0"/>
              <a:t>Náklady neinvestiční (osobní, subdodávky, ostatní přímé, nepřímé náklady)</a:t>
            </a:r>
          </a:p>
          <a:p>
            <a:r>
              <a:rPr lang="cs-CZ" dirty="0"/>
              <a:t>Specifická část alokace blokována pro MSP, oborově široce zaměřená soutěž (pouze bez energetiky)</a:t>
            </a:r>
          </a:p>
        </p:txBody>
      </p:sp>
    </p:spTree>
    <p:extLst>
      <p:ext uri="{BB962C8B-B14F-4D97-AF65-F5344CB8AC3E}">
        <p14:creationId xmlns:p14="http://schemas.microsoft.com/office/powerpoint/2010/main" val="3006701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B2485D-9E9A-4AA4-A8AF-ADC7CAC5B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446088"/>
            <a:ext cx="8242299" cy="553998"/>
          </a:xfrm>
        </p:spPr>
        <p:txBody>
          <a:bodyPr/>
          <a:lstStyle/>
          <a:p>
            <a:r>
              <a:rPr lang="en-US" b="1" dirty="0"/>
              <a:t>Program TREND</a:t>
            </a: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93BE9AB-AD1E-406E-96C6-FA2A9898BD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b="1" dirty="0"/>
              <a:t>7. soutěž (zaměření na 5G sítě):</a:t>
            </a:r>
          </a:p>
          <a:p>
            <a:r>
              <a:rPr lang="cs-CZ" dirty="0"/>
              <a:t>Projekty zabývající se vývojem technologií 5G a vyšších </a:t>
            </a:r>
          </a:p>
          <a:p>
            <a:r>
              <a:rPr lang="cs-CZ" dirty="0"/>
              <a:t>Příjem žádostí: 28. 4. - </a:t>
            </a:r>
            <a:r>
              <a:rPr lang="cs-CZ" dirty="0">
                <a:solidFill>
                  <a:srgbClr val="FF0000"/>
                </a:solidFill>
              </a:rPr>
              <a:t>13. 6. </a:t>
            </a:r>
            <a:r>
              <a:rPr lang="cs-CZ" dirty="0"/>
              <a:t>2022</a:t>
            </a:r>
          </a:p>
          <a:p>
            <a:r>
              <a:rPr lang="cs-CZ" dirty="0"/>
              <a:t>Vyhlášení výsledků: 31. 12. 2022, zahájení v rozmezí 01-03/2023</a:t>
            </a:r>
          </a:p>
          <a:p>
            <a:r>
              <a:rPr lang="cs-CZ" dirty="0"/>
              <a:t>Trvání v délce 12 – </a:t>
            </a:r>
            <a:r>
              <a:rPr lang="cs-CZ" dirty="0">
                <a:solidFill>
                  <a:srgbClr val="FF0000"/>
                </a:solidFill>
              </a:rPr>
              <a:t>36</a:t>
            </a:r>
            <a:r>
              <a:rPr lang="cs-CZ" dirty="0"/>
              <a:t> měsíců  </a:t>
            </a:r>
          </a:p>
          <a:p>
            <a:r>
              <a:rPr lang="cs-CZ" dirty="0"/>
              <a:t>Podpora max. 70 % ze způsobilých nákladů (max. </a:t>
            </a:r>
            <a:r>
              <a:rPr lang="cs-CZ" dirty="0">
                <a:solidFill>
                  <a:srgbClr val="FF0000"/>
                </a:solidFill>
              </a:rPr>
              <a:t>15</a:t>
            </a:r>
            <a:r>
              <a:rPr lang="cs-CZ" dirty="0"/>
              <a:t> mil. Kč)</a:t>
            </a:r>
          </a:p>
          <a:p>
            <a:r>
              <a:rPr lang="cs-CZ" dirty="0"/>
              <a:t>Podniky + další účastníci (DÚ může být i výzkumná organizace)</a:t>
            </a:r>
          </a:p>
          <a:p>
            <a:r>
              <a:rPr lang="cs-CZ" dirty="0"/>
              <a:t>Náklady neinvestiční (osobní, subdodávky, ostatní přímé, nepřímé)</a:t>
            </a:r>
          </a:p>
          <a:p>
            <a:r>
              <a:rPr lang="cs-CZ" dirty="0">
                <a:solidFill>
                  <a:srgbClr val="FF0000"/>
                </a:solidFill>
              </a:rPr>
              <a:t>financováno z Národního plánu obnovy </a:t>
            </a:r>
            <a:r>
              <a:rPr lang="cs-CZ" dirty="0"/>
              <a:t>v rámci komponenty 1.3 s názvem Digitální vysokokapacitní sítě a její investice “Vědeckovýzkumné činnosti související s rozvojem sítí a služeb 5G”.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687375"/>
      </p:ext>
    </p:extLst>
  </p:cSld>
  <p:clrMapOvr>
    <a:masterClrMapping/>
  </p:clrMapOvr>
</p:sld>
</file>

<file path=ppt/theme/theme1.xml><?xml version="1.0" encoding="utf-8"?>
<a:theme xmlns:a="http://schemas.openxmlformats.org/drawingml/2006/main" name="Předloha V1">
  <a:themeElements>
    <a:clrScheme name="MPO-B">
      <a:dk1>
        <a:sysClr val="windowText" lastClr="000000"/>
      </a:dk1>
      <a:lt1>
        <a:srgbClr val="FFFFFF"/>
      </a:lt1>
      <a:dk2>
        <a:srgbClr val="004B8D"/>
      </a:dk2>
      <a:lt2>
        <a:srgbClr val="FFFFFF"/>
      </a:lt2>
      <a:accent1>
        <a:srgbClr val="B9E0F7"/>
      </a:accent1>
      <a:accent2>
        <a:srgbClr val="13B5F4"/>
      </a:accent2>
      <a:accent3>
        <a:srgbClr val="0096D6"/>
      </a:accent3>
      <a:accent4>
        <a:srgbClr val="004B8D"/>
      </a:accent4>
      <a:accent5>
        <a:srgbClr val="E31B23"/>
      </a:accent5>
      <a:accent6>
        <a:srgbClr val="B5121B"/>
      </a:accent6>
      <a:hlink>
        <a:srgbClr val="13B5F4"/>
      </a:hlink>
      <a:folHlink>
        <a:srgbClr val="E31B23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D6AFFD6CE014942BF86BBEEBCBDDF03" ma:contentTypeVersion="12" ma:contentTypeDescription="Vytvoří nový dokument" ma:contentTypeScope="" ma:versionID="68dc47c3515cf8e0e07d254891561e35">
  <xsd:schema xmlns:xsd="http://www.w3.org/2001/XMLSchema" xmlns:xs="http://www.w3.org/2001/XMLSchema" xmlns:p="http://schemas.microsoft.com/office/2006/metadata/properties" xmlns:ns2="295e6b08-c03f-4e1d-b56f-d1230bb11cb2" xmlns:ns3="55c52eff-4bf9-40ab-8aed-a493b71de8c7" targetNamespace="http://schemas.microsoft.com/office/2006/metadata/properties" ma:root="true" ma:fieldsID="8443538aa5b4701e6f50a47514b27ee9" ns2:_="" ns3:_="">
    <xsd:import namespace="295e6b08-c03f-4e1d-b56f-d1230bb11cb2"/>
    <xsd:import namespace="55c52eff-4bf9-40ab-8aed-a493b71de8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e6b08-c03f-4e1d-b56f-d1230bb11c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c52eff-4bf9-40ab-8aed-a493b71de8c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33D17C2-1B60-4EB5-8DAA-37CD10425A17}">
  <ds:schemaRefs>
    <ds:schemaRef ds:uri="295e6b08-c03f-4e1d-b56f-d1230bb11cb2"/>
    <ds:schemaRef ds:uri="55c52eff-4bf9-40ab-8aed-a493b71de8c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F6A434C-54C1-4EDB-B646-983417080A03}">
  <ds:schemaRefs>
    <ds:schemaRef ds:uri="http://purl.org/dc/terms/"/>
    <ds:schemaRef ds:uri="http://schemas.microsoft.com/office/2006/documentManagement/types"/>
    <ds:schemaRef ds:uri="295e6b08-c03f-4e1d-b56f-d1230bb11cb2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www.w3.org/XML/1998/namespace"/>
    <ds:schemaRef ds:uri="55c52eff-4bf9-40ab-8aed-a493b71de8c7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76D1687-64DC-42F1-99D9-E8BB05215C0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 modrá A</Template>
  <TotalTime>3850</TotalTime>
  <Words>4274</Words>
  <Application>Microsoft Office PowerPoint</Application>
  <PresentationFormat>Předvádění na obrazovce (4:3)</PresentationFormat>
  <Paragraphs>576</Paragraphs>
  <Slides>45</Slides>
  <Notes>32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45</vt:i4>
      </vt:variant>
    </vt:vector>
  </HeadingPairs>
  <TitlesOfParts>
    <vt:vector size="51" baseType="lpstr">
      <vt:lpstr>Arial</vt:lpstr>
      <vt:lpstr>Calibri</vt:lpstr>
      <vt:lpstr>Calibri Light</vt:lpstr>
      <vt:lpstr>Segoe UI</vt:lpstr>
      <vt:lpstr>Wingdings</vt:lpstr>
      <vt:lpstr>Předloha V1</vt:lpstr>
      <vt:lpstr>   Podpora českého průmyslu v oblasti inovací a digitální transformace    27. dubna 2022</vt:lpstr>
      <vt:lpstr>Koncept inteligentní specializace</vt:lpstr>
      <vt:lpstr>Struktura Národní RIS3 strategie</vt:lpstr>
      <vt:lpstr>Tematické oblasti/NIP a domény specializace</vt:lpstr>
      <vt:lpstr>Význam/důležitost spolupráce klastrů  v rámci RIS3 </vt:lpstr>
      <vt:lpstr>Podpora spolupráce firem a výzkumných organizací</vt:lpstr>
      <vt:lpstr>Program TREND</vt:lpstr>
      <vt:lpstr>Program TREND</vt:lpstr>
      <vt:lpstr>Program TREND</vt:lpstr>
      <vt:lpstr>Program Národní centra kompetence (NCK)</vt:lpstr>
      <vt:lpstr>Program Národní centra kompetence (NCK)</vt:lpstr>
      <vt:lpstr>Program Národní centra kompetence (NCK)</vt:lpstr>
      <vt:lpstr>Program Národní centra kompetence (NCK)</vt:lpstr>
      <vt:lpstr>Podpora digitální transformace  a program DIGITÁLNÍ EVROPA </vt:lpstr>
      <vt:lpstr>Prezentace aplikace PowerPoint</vt:lpstr>
      <vt:lpstr>Prezentace aplikace PowerPoint</vt:lpstr>
      <vt:lpstr>Prezentace aplikace PowerPoint</vt:lpstr>
      <vt:lpstr>Program Digitální Evropa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Pracovní program EDIH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Digitální legislativní balíček EU </vt:lpstr>
      <vt:lpstr>České předsednictví v Radě EU</vt:lpstr>
      <vt:lpstr>Priority a legislativa EU v oblasti digitální ekonomiky </vt:lpstr>
      <vt:lpstr>Priority a legislativa EU v oblasti digitální ekonomiky </vt:lpstr>
      <vt:lpstr>Další priority CZ PRES v digi agendách</vt:lpstr>
      <vt:lpstr>Evropská digitální dekáda: nová digitální strategie EU</vt:lpstr>
      <vt:lpstr>Podpora digitální ekonomiky v Národním plánu obnovy </vt:lpstr>
      <vt:lpstr>Národní plán obnovy v kompetenci 71000</vt:lpstr>
      <vt:lpstr>Národní plán obnovy – 5G projekty v celkové alokaci 2,5 mld. Kč</vt:lpstr>
      <vt:lpstr>Národní plán obnovy v kompetenci 71000</vt:lpstr>
      <vt:lpstr>Národní plán obnovy v kompetenci 71000</vt:lpstr>
      <vt:lpstr>  Děkuji za pozornost    </vt:lpstr>
    </vt:vector>
  </TitlesOfParts>
  <Company>S-Comp Centre CZ s.r.o.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NADPIS PREZENTACE</dc:title>
  <dc:creator>Rešlová Kateřina</dc:creator>
  <cp:lastModifiedBy>Malcik Martin</cp:lastModifiedBy>
  <cp:revision>35</cp:revision>
  <dcterms:created xsi:type="dcterms:W3CDTF">2021-12-02T18:36:18Z</dcterms:created>
  <dcterms:modified xsi:type="dcterms:W3CDTF">2022-04-29T20:10:28Z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0x010100FD6AFFD6CE014942BF86BBEEBCBDDF03</vt:lpwstr>
  </property>
  <property fmtid="{D5CDD505-2E9C-101B-9397-08002B2CF9AE}" pid="3" name="MSIP_Label_1ba92a76-a6c4-4984-b898-a49fe77c5243_Enabled">
    <vt:lpwstr>true</vt:lpwstr>
  </property>
  <property fmtid="{D5CDD505-2E9C-101B-9397-08002B2CF9AE}" pid="4" name="MSIP_Label_1ba92a76-a6c4-4984-b898-a49fe77c5243_SetDate">
    <vt:lpwstr>2021-12-06T17:36:01Z</vt:lpwstr>
  </property>
  <property fmtid="{D5CDD505-2E9C-101B-9397-08002B2CF9AE}" pid="5" name="MSIP_Label_1ba92a76-a6c4-4984-b898-a49fe77c5243_Method">
    <vt:lpwstr>Privileged</vt:lpwstr>
  </property>
  <property fmtid="{D5CDD505-2E9C-101B-9397-08002B2CF9AE}" pid="6" name="MSIP_Label_1ba92a76-a6c4-4984-b898-a49fe77c5243_Name">
    <vt:lpwstr>Veřejné - s popiskem</vt:lpwstr>
  </property>
  <property fmtid="{D5CDD505-2E9C-101B-9397-08002B2CF9AE}" pid="7" name="MSIP_Label_1ba92a76-a6c4-4984-b898-a49fe77c5243_SiteId">
    <vt:lpwstr>1f9775f0-c6d0-40f3-b27c-91cb5bbd294a</vt:lpwstr>
  </property>
  <property fmtid="{D5CDD505-2E9C-101B-9397-08002B2CF9AE}" pid="8" name="MSIP_Label_1ba92a76-a6c4-4984-b898-a49fe77c5243_ActionId">
    <vt:lpwstr>e03d2af1-061c-4cd1-8ce9-81d15d7341b6</vt:lpwstr>
  </property>
  <property fmtid="{D5CDD505-2E9C-101B-9397-08002B2CF9AE}" pid="9" name="MSIP_Label_1ba92a76-a6c4-4984-b898-a49fe77c5243_ContentBits">
    <vt:lpwstr>0</vt:lpwstr>
  </property>
</Properties>
</file>