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 id="2147483656" r:id="rId2"/>
  </p:sldMasterIdLst>
  <p:notesMasterIdLst>
    <p:notesMasterId r:id="rId21"/>
  </p:notesMasterIdLst>
  <p:handoutMasterIdLst>
    <p:handoutMasterId r:id="rId22"/>
  </p:handoutMasterIdLst>
  <p:sldIdLst>
    <p:sldId id="262" r:id="rId3"/>
    <p:sldId id="260" r:id="rId4"/>
    <p:sldId id="257" r:id="rId5"/>
    <p:sldId id="258" r:id="rId6"/>
    <p:sldId id="270" r:id="rId7"/>
    <p:sldId id="268" r:id="rId8"/>
    <p:sldId id="273" r:id="rId9"/>
    <p:sldId id="274" r:id="rId10"/>
    <p:sldId id="271" r:id="rId11"/>
    <p:sldId id="272" r:id="rId12"/>
    <p:sldId id="265" r:id="rId13"/>
    <p:sldId id="266" r:id="rId14"/>
    <p:sldId id="267" r:id="rId15"/>
    <p:sldId id="264" r:id="rId16"/>
    <p:sldId id="277" r:id="rId17"/>
    <p:sldId id="276" r:id="rId18"/>
    <p:sldId id="278" r:id="rId19"/>
    <p:sldId id="275"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4"/>
  </p:normalViewPr>
  <p:slideViewPr>
    <p:cSldViewPr snapToGrid="0" snapToObjects="1" showGuides="1">
      <p:cViewPr varScale="1">
        <p:scale>
          <a:sx n="114" d="100"/>
          <a:sy n="114" d="100"/>
        </p:scale>
        <p:origin x="1506" y="114"/>
      </p:cViewPr>
      <p:guideLst>
        <p:guide orient="horz" pos="2137"/>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97" d="100"/>
          <a:sy n="97" d="100"/>
        </p:scale>
        <p:origin x="4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A7E84B11-8086-A046-B6B7-F7A9DB5EAD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AE5F8304-EF8E-7A48-A3EC-256BB4EB244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746FA-9F78-5A43-BFD1-03D27A7F3C92}" type="datetimeFigureOut">
              <a:rPr lang="cs-CZ" smtClean="0"/>
              <a:t>23.04.2025</a:t>
            </a:fld>
            <a:endParaRPr lang="cs-CZ"/>
          </a:p>
        </p:txBody>
      </p:sp>
      <p:sp>
        <p:nvSpPr>
          <p:cNvPr id="4" name="Zástupný symbol pro zápatí 3">
            <a:extLst>
              <a:ext uri="{FF2B5EF4-FFF2-40B4-BE49-F238E27FC236}">
                <a16:creationId xmlns:a16="http://schemas.microsoft.com/office/drawing/2014/main" id="{FCE85A97-9D2F-A74D-874B-B462CB8C636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CB02496D-CD03-4446-AD06-43B91E1688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ECC9C5-FF55-F544-A6D3-2B14C7549CF4}" type="slidenum">
              <a:rPr lang="cs-CZ" smtClean="0"/>
              <a:t>‹#›</a:t>
            </a:fld>
            <a:endParaRPr lang="cs-CZ"/>
          </a:p>
        </p:txBody>
      </p:sp>
    </p:spTree>
    <p:extLst>
      <p:ext uri="{BB962C8B-B14F-4D97-AF65-F5344CB8AC3E}">
        <p14:creationId xmlns:p14="http://schemas.microsoft.com/office/powerpoint/2010/main" val="4342182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92D10F-BC7E-0545-A8D3-D708044527A6}" type="datetimeFigureOut">
              <a:rPr lang="cs-CZ" smtClean="0"/>
              <a:t>23.04.2025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cs-CZ"/>
              <a:t>Upravte styly předlohy textu.
Druhá úroveň
Třetí úroveň
Čtvrtá úroveň
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77E90-4C3A-1A40-BB34-28A95E688A19}" type="slidenum">
              <a:rPr lang="cs-CZ" smtClean="0"/>
              <a:t>‹#›</a:t>
            </a:fld>
            <a:endParaRPr lang="cs-CZ"/>
          </a:p>
        </p:txBody>
      </p:sp>
    </p:spTree>
    <p:extLst>
      <p:ext uri="{BB962C8B-B14F-4D97-AF65-F5344CB8AC3E}">
        <p14:creationId xmlns:p14="http://schemas.microsoft.com/office/powerpoint/2010/main" val="135024213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cs-CZ"/>
          </a:p>
        </p:txBody>
      </p:sp>
      <p:sp>
        <p:nvSpPr>
          <p:cNvPr id="4" name="Footer Placeholder 3"/>
          <p:cNvSpPr>
            <a:spLocks noGrp="1"/>
          </p:cNvSpPr>
          <p:nvPr>
            <p:ph type="ftr" sz="quarter" idx="4"/>
          </p:nvPr>
        </p:nvSpPr>
        <p:spPr/>
        <p:txBody>
          <a:bodyPr/>
          <a:lstStyle/>
          <a:p>
            <a:endParaRPr lang="cs-CZ"/>
          </a:p>
        </p:txBody>
      </p:sp>
      <p:sp>
        <p:nvSpPr>
          <p:cNvPr id="5" name="Slide Number Placeholder 4"/>
          <p:cNvSpPr>
            <a:spLocks noGrp="1"/>
          </p:cNvSpPr>
          <p:nvPr>
            <p:ph type="sldNum" sz="quarter" idx="5"/>
          </p:nvPr>
        </p:nvSpPr>
        <p:spPr/>
        <p:txBody>
          <a:bodyPr/>
          <a:lstStyle/>
          <a:p>
            <a:fld id="{74477E90-4C3A-1A40-BB34-28A95E688A19}" type="slidenum">
              <a:rPr lang="cs-CZ" smtClean="0"/>
              <a:t>0</a:t>
            </a:fld>
            <a:endParaRPr lang="cs-CZ"/>
          </a:p>
        </p:txBody>
      </p:sp>
    </p:spTree>
    <p:extLst>
      <p:ext uri="{BB962C8B-B14F-4D97-AF65-F5344CB8AC3E}">
        <p14:creationId xmlns:p14="http://schemas.microsoft.com/office/powerpoint/2010/main" val="764867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cs-CZ"/>
          </a:p>
        </p:txBody>
      </p:sp>
      <p:sp>
        <p:nvSpPr>
          <p:cNvPr id="4" name="Footer Placeholder 3"/>
          <p:cNvSpPr>
            <a:spLocks noGrp="1"/>
          </p:cNvSpPr>
          <p:nvPr>
            <p:ph type="ftr" sz="quarter" idx="4"/>
          </p:nvPr>
        </p:nvSpPr>
        <p:spPr/>
        <p:txBody>
          <a:bodyPr/>
          <a:lstStyle/>
          <a:p>
            <a:endParaRPr lang="cs-CZ"/>
          </a:p>
        </p:txBody>
      </p:sp>
      <p:sp>
        <p:nvSpPr>
          <p:cNvPr id="5" name="Slide Number Placeholder 4"/>
          <p:cNvSpPr>
            <a:spLocks noGrp="1"/>
          </p:cNvSpPr>
          <p:nvPr>
            <p:ph type="sldNum" sz="quarter" idx="5"/>
          </p:nvPr>
        </p:nvSpPr>
        <p:spPr/>
        <p:txBody>
          <a:bodyPr/>
          <a:lstStyle/>
          <a:p>
            <a:fld id="{74477E90-4C3A-1A40-BB34-28A95E688A19}" type="slidenum">
              <a:rPr lang="cs-CZ" smtClean="0"/>
              <a:t>1</a:t>
            </a:fld>
            <a:endParaRPr lang="cs-CZ"/>
          </a:p>
        </p:txBody>
      </p:sp>
    </p:spTree>
    <p:extLst>
      <p:ext uri="{BB962C8B-B14F-4D97-AF65-F5344CB8AC3E}">
        <p14:creationId xmlns:p14="http://schemas.microsoft.com/office/powerpoint/2010/main" val="188376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2</a:t>
            </a:fld>
            <a:endParaRPr lang="cs-CZ"/>
          </a:p>
        </p:txBody>
      </p:sp>
      <p:sp>
        <p:nvSpPr>
          <p:cNvPr id="5" name="Zástupný symbol pro zápatí 4">
            <a:extLst>
              <a:ext uri="{FF2B5EF4-FFF2-40B4-BE49-F238E27FC236}">
                <a16:creationId xmlns:a16="http://schemas.microsoft.com/office/drawing/2014/main" id="{ED41B701-252D-F54C-946A-532BD86221FB}"/>
              </a:ext>
            </a:extLst>
          </p:cNvPr>
          <p:cNvSpPr>
            <a:spLocks noGrp="1"/>
          </p:cNvSpPr>
          <p:nvPr>
            <p:ph type="ftr" sz="quarter" idx="4"/>
          </p:nvPr>
        </p:nvSpPr>
        <p:spPr/>
        <p:txBody>
          <a:bodyPr/>
          <a:lstStyle/>
          <a:p>
            <a:endParaRPr lang="cs-CZ"/>
          </a:p>
        </p:txBody>
      </p:sp>
    </p:spTree>
    <p:extLst>
      <p:ext uri="{BB962C8B-B14F-4D97-AF65-F5344CB8AC3E}">
        <p14:creationId xmlns:p14="http://schemas.microsoft.com/office/powerpoint/2010/main" val="2989813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3</a:t>
            </a:fld>
            <a:endParaRPr lang="cs-CZ"/>
          </a:p>
        </p:txBody>
      </p:sp>
      <p:sp>
        <p:nvSpPr>
          <p:cNvPr id="5" name="Zástupný symbol pro zápatí 4">
            <a:extLst>
              <a:ext uri="{FF2B5EF4-FFF2-40B4-BE49-F238E27FC236}">
                <a16:creationId xmlns:a16="http://schemas.microsoft.com/office/drawing/2014/main" id="{97D897E9-BC38-BB47-8EC0-73C42DD517A8}"/>
              </a:ext>
            </a:extLst>
          </p:cNvPr>
          <p:cNvSpPr>
            <a:spLocks noGrp="1"/>
          </p:cNvSpPr>
          <p:nvPr>
            <p:ph type="ftr" sz="quarter" idx="4"/>
          </p:nvPr>
        </p:nvSpPr>
        <p:spPr/>
        <p:txBody>
          <a:bodyPr/>
          <a:lstStyle/>
          <a:p>
            <a:endParaRPr lang="cs-CZ"/>
          </a:p>
        </p:txBody>
      </p:sp>
    </p:spTree>
    <p:extLst>
      <p:ext uri="{BB962C8B-B14F-4D97-AF65-F5344CB8AC3E}">
        <p14:creationId xmlns:p14="http://schemas.microsoft.com/office/powerpoint/2010/main" val="176208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74477E90-4C3A-1A40-BB34-28A95E688A19}" type="slidenum">
              <a:rPr lang="cs-CZ" smtClean="0"/>
              <a:t>13</a:t>
            </a:fld>
            <a:endParaRPr lang="cs-CZ"/>
          </a:p>
        </p:txBody>
      </p:sp>
      <p:sp>
        <p:nvSpPr>
          <p:cNvPr id="5" name="Zástupný symbol pro zápatí 4">
            <a:extLst>
              <a:ext uri="{FF2B5EF4-FFF2-40B4-BE49-F238E27FC236}">
                <a16:creationId xmlns:a16="http://schemas.microsoft.com/office/drawing/2014/main" id="{97D897E9-BC38-BB47-8EC0-73C42DD517A8}"/>
              </a:ext>
            </a:extLst>
          </p:cNvPr>
          <p:cNvSpPr>
            <a:spLocks noGrp="1"/>
          </p:cNvSpPr>
          <p:nvPr>
            <p:ph type="ftr" sz="quarter" idx="4"/>
          </p:nvPr>
        </p:nvSpPr>
        <p:spPr/>
        <p:txBody>
          <a:bodyPr/>
          <a:lstStyle/>
          <a:p>
            <a:endParaRPr lang="cs-CZ"/>
          </a:p>
        </p:txBody>
      </p:sp>
    </p:spTree>
    <p:extLst>
      <p:ext uri="{BB962C8B-B14F-4D97-AF65-F5344CB8AC3E}">
        <p14:creationId xmlns:p14="http://schemas.microsoft.com/office/powerpoint/2010/main" val="2147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F60A5-AF07-B541-AE6A-88569EB7641A}"/>
              </a:ext>
            </a:extLst>
          </p:cNvPr>
          <p:cNvSpPr>
            <a:spLocks noGrp="1"/>
          </p:cNvSpPr>
          <p:nvPr>
            <p:ph type="ctrTitle"/>
          </p:nvPr>
        </p:nvSpPr>
        <p:spPr>
          <a:xfrm>
            <a:off x="152134" y="1122364"/>
            <a:ext cx="8855869" cy="2054225"/>
          </a:xfrm>
        </p:spPr>
        <p:txBody>
          <a:bodyPr anchor="b"/>
          <a:lstStyle>
            <a:lvl1pPr algn="ctr">
              <a:defRPr sz="4050"/>
            </a:lvl1pPr>
          </a:lstStyle>
          <a:p>
            <a:r>
              <a:rPr lang="cs-CZ"/>
              <a:t>Kliknutím lze upravit styl.</a:t>
            </a:r>
            <a:endParaRPr lang="cs-CZ" dirty="0"/>
          </a:p>
        </p:txBody>
      </p:sp>
      <p:sp>
        <p:nvSpPr>
          <p:cNvPr id="3" name="Podnadpis 2">
            <a:extLst>
              <a:ext uri="{FF2B5EF4-FFF2-40B4-BE49-F238E27FC236}">
                <a16:creationId xmlns:a16="http://schemas.microsoft.com/office/drawing/2014/main" id="{72AB18D6-A597-8B4E-A383-BD55E7799B96}"/>
              </a:ext>
            </a:extLst>
          </p:cNvPr>
          <p:cNvSpPr>
            <a:spLocks noGrp="1"/>
          </p:cNvSpPr>
          <p:nvPr>
            <p:ph type="subTitle" idx="1"/>
          </p:nvPr>
        </p:nvSpPr>
        <p:spPr>
          <a:xfrm>
            <a:off x="152134" y="3602038"/>
            <a:ext cx="8847800" cy="259873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EDE463D-611E-7641-BE67-E50FAADA5268}"/>
              </a:ext>
            </a:extLst>
          </p:cNvPr>
          <p:cNvSpPr>
            <a:spLocks noGrp="1"/>
          </p:cNvSpPr>
          <p:nvPr>
            <p:ph type="dt" sz="half" idx="10"/>
          </p:nvPr>
        </p:nvSpPr>
        <p:spPr/>
        <p:txBody>
          <a:bodyPr/>
          <a:lstStyle/>
          <a:p>
            <a:fld id="{1361AFFB-D433-B047-9BA8-E42A060EB3E7}" type="datetime3">
              <a:rPr lang="cs-CZ" smtClean="0"/>
              <a:t>23/04/25</a:t>
            </a:fld>
            <a:endParaRPr lang="cs-CZ"/>
          </a:p>
        </p:txBody>
      </p:sp>
      <p:sp>
        <p:nvSpPr>
          <p:cNvPr id="5" name="Zástupný symbol pro zápatí 4">
            <a:extLst>
              <a:ext uri="{FF2B5EF4-FFF2-40B4-BE49-F238E27FC236}">
                <a16:creationId xmlns:a16="http://schemas.microsoft.com/office/drawing/2014/main" id="{B1BC9F34-E144-0247-B652-197C07073BB4}"/>
              </a:ext>
            </a:extLst>
          </p:cNvPr>
          <p:cNvSpPr>
            <a:spLocks noGrp="1"/>
          </p:cNvSpPr>
          <p:nvPr>
            <p:ph type="ftr" sz="quarter" idx="11"/>
          </p:nvPr>
        </p:nvSpPr>
        <p:spPr>
          <a:xfrm>
            <a:off x="957150" y="6356350"/>
            <a:ext cx="7422469" cy="320377"/>
          </a:xfrm>
          <a:prstGeom prst="rect">
            <a:avLst/>
          </a:prstGeom>
        </p:spPr>
        <p:txBody>
          <a:bodyPr/>
          <a:lstStyle/>
          <a:p>
            <a:r>
              <a:rPr lang="cs-CZ"/>
              <a:t>text</a:t>
            </a:r>
          </a:p>
        </p:txBody>
      </p:sp>
      <p:sp>
        <p:nvSpPr>
          <p:cNvPr id="6" name="Zástupný symbol pro číslo snímku 5">
            <a:extLst>
              <a:ext uri="{FF2B5EF4-FFF2-40B4-BE49-F238E27FC236}">
                <a16:creationId xmlns:a16="http://schemas.microsoft.com/office/drawing/2014/main" id="{7C838B55-B834-7B40-AB95-C477904CC497}"/>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85392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85BBB-390C-8746-8F6D-62B6435F27C3}"/>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63A52AC7-CCB6-7743-BA17-958390688A1E}"/>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027134D6-2490-5248-8BDE-DBC857FAD568}"/>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C3B26196-17B1-8245-A58A-F8CFE5261031}"/>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6" name="Footer Placeholder 5">
            <a:extLst>
              <a:ext uri="{FF2B5EF4-FFF2-40B4-BE49-F238E27FC236}">
                <a16:creationId xmlns:a16="http://schemas.microsoft.com/office/drawing/2014/main" id="{EDF613EA-3698-4344-847F-E2367A8EDA47}"/>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3C666FBF-FFBF-9746-9924-D6ECC8F224BE}"/>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0072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15BE-E091-174E-9BC7-1C1BCA6DCF07}"/>
              </a:ext>
            </a:extLst>
          </p:cNvPr>
          <p:cNvSpPr>
            <a:spLocks noGrp="1"/>
          </p:cNvSpPr>
          <p:nvPr>
            <p:ph type="title"/>
          </p:nvPr>
        </p:nvSpPr>
        <p:spPr>
          <a:xfrm>
            <a:off x="629841" y="365126"/>
            <a:ext cx="78867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A337750E-8FBE-E846-AB80-9F86414BC9B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621511B-D22A-1245-A98E-3D2AFE55B50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58A5B39B-BFEB-134C-AB6F-4AB601CEDC6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17821D6-D3D4-CF41-A511-5A5AC1081B1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985C7EB4-86D6-B743-9954-71FAD9D04709}"/>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8" name="Footer Placeholder 7">
            <a:extLst>
              <a:ext uri="{FF2B5EF4-FFF2-40B4-BE49-F238E27FC236}">
                <a16:creationId xmlns:a16="http://schemas.microsoft.com/office/drawing/2014/main" id="{0DC364A0-F572-C149-849B-B307CD8BEF4E}"/>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8FF28744-8951-9A4F-A3AA-DD575AE0E338}"/>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1779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71551-C6A2-6D44-9A81-20B0DFB75549}"/>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9B6EF13A-BEDD-8D40-AC6C-A39969AD033E}"/>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4" name="Footer Placeholder 3">
            <a:extLst>
              <a:ext uri="{FF2B5EF4-FFF2-40B4-BE49-F238E27FC236}">
                <a16:creationId xmlns:a16="http://schemas.microsoft.com/office/drawing/2014/main" id="{3B0FB4E8-8C55-204A-9573-634F389DE8C1}"/>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55D9D78F-1EEB-F743-A9FB-1B91894CEA07}"/>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890205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672057-05C0-D143-BA44-BD676CD9C93B}"/>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3" name="Footer Placeholder 2">
            <a:extLst>
              <a:ext uri="{FF2B5EF4-FFF2-40B4-BE49-F238E27FC236}">
                <a16:creationId xmlns:a16="http://schemas.microsoft.com/office/drawing/2014/main" id="{A33BE2FB-8405-5C4E-A05E-0DC323AF6212}"/>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6BFD6ECD-2072-7649-8717-F6947C571585}"/>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12331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3C40A-3F5C-0E49-8F8F-6D9B29B5E85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46D7F6FE-AE6D-AA46-B7E6-274E9FECE71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07F48ED1-3C22-CF4D-964F-6309C68D396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740880F-C387-A147-90BC-C25E5F37E15A}"/>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6" name="Footer Placeholder 5">
            <a:extLst>
              <a:ext uri="{FF2B5EF4-FFF2-40B4-BE49-F238E27FC236}">
                <a16:creationId xmlns:a16="http://schemas.microsoft.com/office/drawing/2014/main" id="{93654222-DA1D-5942-8C32-925C8CDD7AAA}"/>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1380EA64-309A-514C-86EA-FAFE50441311}"/>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474901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B0C9-7B40-FA40-987F-51603A9D354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D3E2F6F5-7F35-EB4D-A1EC-863E7E34CAD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Text Placeholder 3">
            <a:extLst>
              <a:ext uri="{FF2B5EF4-FFF2-40B4-BE49-F238E27FC236}">
                <a16:creationId xmlns:a16="http://schemas.microsoft.com/office/drawing/2014/main" id="{252E35B1-C2B0-4D4B-943E-DEB98AAF20C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CF36A77F-094E-5646-B960-EB9F6F1521ED}"/>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6" name="Footer Placeholder 5">
            <a:extLst>
              <a:ext uri="{FF2B5EF4-FFF2-40B4-BE49-F238E27FC236}">
                <a16:creationId xmlns:a16="http://schemas.microsoft.com/office/drawing/2014/main" id="{684CD75F-2872-9748-8FDD-854012C2F6DF}"/>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55D6C3EB-745B-034B-8C75-CEC8F7C64562}"/>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4097806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99B7-157B-F045-9923-D12EED65EB98}"/>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17647F9E-6176-9946-A28B-E20C2D5155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1EDD7A46-18AB-7B43-B05D-7EC3E7A08F6D}"/>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969A48DC-3CD9-9542-B18D-D6CC3077A529}"/>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5EFA9E0-9FA1-6145-9530-79E7D73F3A5D}"/>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4068502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634EEB-BD8A-2044-8B35-C5AE56E5148F}"/>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069A23D1-7F69-7E47-A6BD-BB612A4E4C6A}"/>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75D427B6-FD45-B74E-996A-99BB45FE3716}"/>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28B53127-1CB8-1D46-8EE1-22CBD5420DA7}"/>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C1FFF5BE-5006-9542-9F89-C97DC7BD8279}"/>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285143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C6A7C0-0649-6040-A91B-A51D8870EDDC}"/>
              </a:ext>
            </a:extLst>
          </p:cNvPr>
          <p:cNvSpPr>
            <a:spLocks noGrp="1"/>
          </p:cNvSpPr>
          <p:nvPr>
            <p:ph type="title"/>
          </p:nvPr>
        </p:nvSpPr>
        <p:spPr/>
        <p:txBody>
          <a:bodyPr/>
          <a:lstStyle>
            <a:lvl1pPr>
              <a:defRPr sz="2700"/>
            </a:lvl1pPr>
          </a:lstStyle>
          <a:p>
            <a:r>
              <a:rPr lang="cs-CZ"/>
              <a:t>Kliknutím lze upravit styl.</a:t>
            </a:r>
            <a:endParaRPr lang="cs-CZ" dirty="0"/>
          </a:p>
        </p:txBody>
      </p:sp>
      <p:sp>
        <p:nvSpPr>
          <p:cNvPr id="3" name="Zástupný obsah 2">
            <a:extLst>
              <a:ext uri="{FF2B5EF4-FFF2-40B4-BE49-F238E27FC236}">
                <a16:creationId xmlns:a16="http://schemas.microsoft.com/office/drawing/2014/main" id="{3A670A8E-FAF4-EB48-A95A-5A580126D61E}"/>
              </a:ext>
            </a:extLst>
          </p:cNvPr>
          <p:cNvSpPr>
            <a:spLocks noGrp="1"/>
          </p:cNvSpPr>
          <p:nvPr>
            <p:ph idx="1"/>
          </p:nvPr>
        </p:nvSpPr>
        <p:spPr/>
        <p:txBody>
          <a:bodyPr/>
          <a:lstStyle>
            <a:lvl1pPr>
              <a:defRPr sz="1200"/>
            </a:lvl1pPr>
          </a:lstStyle>
          <a:p>
            <a:pPr lvl="0"/>
            <a:r>
              <a:rPr lang="cs-CZ"/>
              <a:t>Upravte styly předlohy textu.</a:t>
            </a:r>
          </a:p>
        </p:txBody>
      </p:sp>
      <p:sp>
        <p:nvSpPr>
          <p:cNvPr id="4" name="Zástupný symbol pro datum 3">
            <a:extLst>
              <a:ext uri="{FF2B5EF4-FFF2-40B4-BE49-F238E27FC236}">
                <a16:creationId xmlns:a16="http://schemas.microsoft.com/office/drawing/2014/main" id="{A65CAB9C-0386-8B4F-99ED-91992F801AE3}"/>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7733C643-BAC6-384B-8391-4C4A373E6E70}"/>
              </a:ext>
            </a:extLst>
          </p:cNvPr>
          <p:cNvSpPr>
            <a:spLocks noGrp="1"/>
          </p:cNvSpPr>
          <p:nvPr>
            <p:ph type="ftr" sz="quarter" idx="11"/>
          </p:nvPr>
        </p:nvSpPr>
        <p:spPr>
          <a:xfrm>
            <a:off x="926307" y="6356349"/>
            <a:ext cx="7453312" cy="309266"/>
          </a:xfrm>
          <a:prstGeom prst="rect">
            <a:avLst/>
          </a:prstGeom>
        </p:spPr>
        <p:txBody>
          <a:bodyPr/>
          <a:lstStyle/>
          <a:p>
            <a:r>
              <a:rPr lang="cs-CZ"/>
              <a:t>text</a:t>
            </a:r>
          </a:p>
        </p:txBody>
      </p:sp>
      <p:sp>
        <p:nvSpPr>
          <p:cNvPr id="6" name="Zástupný symbol pro číslo snímku 5">
            <a:extLst>
              <a:ext uri="{FF2B5EF4-FFF2-40B4-BE49-F238E27FC236}">
                <a16:creationId xmlns:a16="http://schemas.microsoft.com/office/drawing/2014/main" id="{4E1B1056-E9A4-E849-AFE0-99640ED4F52F}"/>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215812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501A35-F9F4-C746-910A-0AB6C44A2291}"/>
              </a:ext>
            </a:extLst>
          </p:cNvPr>
          <p:cNvSpPr>
            <a:spLocks noGrp="1"/>
          </p:cNvSpPr>
          <p:nvPr>
            <p:ph type="title"/>
          </p:nvPr>
        </p:nvSpPr>
        <p:spPr>
          <a:xfrm>
            <a:off x="152622" y="1052514"/>
            <a:ext cx="8847312" cy="1593868"/>
          </a:xfrm>
        </p:spPr>
        <p:txBody>
          <a:bodyPr anchor="b"/>
          <a:lstStyle>
            <a:lvl1pPr algn="l">
              <a:defRPr sz="3600"/>
            </a:lvl1pPr>
          </a:lstStyle>
          <a:p>
            <a:r>
              <a:rPr lang="cs-CZ"/>
              <a:t>Kliknutím lze upravit styl.</a:t>
            </a:r>
            <a:endParaRPr lang="cs-CZ" dirty="0"/>
          </a:p>
        </p:txBody>
      </p:sp>
      <p:sp>
        <p:nvSpPr>
          <p:cNvPr id="3" name="Zástupný text 2">
            <a:extLst>
              <a:ext uri="{FF2B5EF4-FFF2-40B4-BE49-F238E27FC236}">
                <a16:creationId xmlns:a16="http://schemas.microsoft.com/office/drawing/2014/main" id="{FE501E6E-0516-434B-9AFD-79C0FAE7DC29}"/>
              </a:ext>
            </a:extLst>
          </p:cNvPr>
          <p:cNvSpPr>
            <a:spLocks noGrp="1"/>
          </p:cNvSpPr>
          <p:nvPr>
            <p:ph type="body" idx="1"/>
          </p:nvPr>
        </p:nvSpPr>
        <p:spPr>
          <a:xfrm>
            <a:off x="152623" y="2807747"/>
            <a:ext cx="8847312" cy="3377901"/>
          </a:xfrm>
        </p:spPr>
        <p:txBody>
          <a:bodyPr>
            <a:normAutofit/>
          </a:bodyPr>
          <a:lstStyle>
            <a:lvl1pPr marL="0" indent="0">
              <a:buNone/>
              <a:defRPr sz="12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81AAA1F3-AAB7-A046-B5C1-7E0FED02FD48}"/>
              </a:ext>
            </a:extLst>
          </p:cNvPr>
          <p:cNvSpPr>
            <a:spLocks noGrp="1"/>
          </p:cNvSpPr>
          <p:nvPr>
            <p:ph type="dt" sz="half" idx="10"/>
          </p:nvPr>
        </p:nvSpPr>
        <p:spPr/>
        <p:txBody>
          <a:bodyPr/>
          <a:lstStyle/>
          <a:p>
            <a:fld id="{97EE6486-B92A-5D40-B65E-EA3DE825AE5B}" type="datetime3">
              <a:rPr lang="cs-CZ" smtClean="0"/>
              <a:t>23/04/25</a:t>
            </a:fld>
            <a:endParaRPr lang="cs-CZ"/>
          </a:p>
        </p:txBody>
      </p:sp>
      <p:sp>
        <p:nvSpPr>
          <p:cNvPr id="5" name="Zástupný symbol pro zápatí 4">
            <a:extLst>
              <a:ext uri="{FF2B5EF4-FFF2-40B4-BE49-F238E27FC236}">
                <a16:creationId xmlns:a16="http://schemas.microsoft.com/office/drawing/2014/main" id="{37E67D82-BA89-E943-BE3E-6FD326C11756}"/>
              </a:ext>
            </a:extLst>
          </p:cNvPr>
          <p:cNvSpPr>
            <a:spLocks noGrp="1"/>
          </p:cNvSpPr>
          <p:nvPr>
            <p:ph type="ftr" sz="quarter" idx="11"/>
          </p:nvPr>
        </p:nvSpPr>
        <p:spPr>
          <a:xfrm>
            <a:off x="926307" y="6347011"/>
            <a:ext cx="7453312" cy="318604"/>
          </a:xfrm>
          <a:prstGeom prst="rect">
            <a:avLst/>
          </a:prstGeom>
        </p:spPr>
        <p:txBody>
          <a:bodyPr/>
          <a:lstStyle/>
          <a:p>
            <a:r>
              <a:rPr lang="cs-CZ"/>
              <a:t>text</a:t>
            </a:r>
          </a:p>
        </p:txBody>
      </p:sp>
      <p:sp>
        <p:nvSpPr>
          <p:cNvPr id="6" name="Zástupný symbol pro číslo snímku 5">
            <a:extLst>
              <a:ext uri="{FF2B5EF4-FFF2-40B4-BE49-F238E27FC236}">
                <a16:creationId xmlns:a16="http://schemas.microsoft.com/office/drawing/2014/main" id="{D35E7D21-DA7F-BC4B-ADBF-66F03AA08436}"/>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7038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E10C0C-49DB-714B-8253-3919EEAB257D}"/>
              </a:ext>
            </a:extLst>
          </p:cNvPr>
          <p:cNvSpPr>
            <a:spLocks noGrp="1"/>
          </p:cNvSpPr>
          <p:nvPr>
            <p:ph type="title"/>
          </p:nvPr>
        </p:nvSpPr>
        <p:spPr>
          <a:xfrm>
            <a:off x="150147" y="1054248"/>
            <a:ext cx="8849787" cy="1021977"/>
          </a:xfrm>
        </p:spPr>
        <p:txBody>
          <a:bodyPr/>
          <a:lstStyle>
            <a:lvl1pPr>
              <a:defRPr sz="2700"/>
            </a:lvl1pPr>
          </a:lstStyle>
          <a:p>
            <a:r>
              <a:rPr lang="cs-CZ"/>
              <a:t>Kliknutím lze upravit styl.</a:t>
            </a:r>
            <a:endParaRPr lang="cs-CZ" dirty="0"/>
          </a:p>
        </p:txBody>
      </p:sp>
      <p:sp>
        <p:nvSpPr>
          <p:cNvPr id="3" name="Zástupný obsah 2">
            <a:extLst>
              <a:ext uri="{FF2B5EF4-FFF2-40B4-BE49-F238E27FC236}">
                <a16:creationId xmlns:a16="http://schemas.microsoft.com/office/drawing/2014/main" id="{FAE45FF5-CFF7-BC4B-BE44-7DE11320BA15}"/>
              </a:ext>
            </a:extLst>
          </p:cNvPr>
          <p:cNvSpPr>
            <a:spLocks noGrp="1"/>
          </p:cNvSpPr>
          <p:nvPr>
            <p:ph sz="half" idx="1"/>
          </p:nvPr>
        </p:nvSpPr>
        <p:spPr>
          <a:xfrm>
            <a:off x="152135" y="2162287"/>
            <a:ext cx="4338903" cy="4014676"/>
          </a:xfrm>
        </p:spPr>
        <p:txBody>
          <a:bodyPr>
            <a:normAutofit/>
          </a:bodyPr>
          <a:lstStyle>
            <a:lvl1pPr>
              <a:defRPr sz="1200"/>
            </a:lvl1pPr>
          </a:lstStyle>
          <a:p>
            <a:pPr lvl="0"/>
            <a:r>
              <a:rPr lang="cs-CZ"/>
              <a:t>Upravte styly předlohy textu.</a:t>
            </a:r>
          </a:p>
        </p:txBody>
      </p:sp>
      <p:sp>
        <p:nvSpPr>
          <p:cNvPr id="4" name="Zástupný obsah 3">
            <a:extLst>
              <a:ext uri="{FF2B5EF4-FFF2-40B4-BE49-F238E27FC236}">
                <a16:creationId xmlns:a16="http://schemas.microsoft.com/office/drawing/2014/main" id="{FE0186BD-CCF8-814D-8F98-56078DF4C99B}"/>
              </a:ext>
            </a:extLst>
          </p:cNvPr>
          <p:cNvSpPr>
            <a:spLocks noGrp="1"/>
          </p:cNvSpPr>
          <p:nvPr>
            <p:ph sz="half" idx="2"/>
          </p:nvPr>
        </p:nvSpPr>
        <p:spPr>
          <a:xfrm>
            <a:off x="4652962" y="2162285"/>
            <a:ext cx="4346972" cy="4038490"/>
          </a:xfrm>
        </p:spPr>
        <p:txBody>
          <a:bodyPr>
            <a:normAutofit/>
          </a:bodyPr>
          <a:lstStyle>
            <a:lvl1pPr>
              <a:defRPr sz="1200"/>
            </a:lvl1pPr>
          </a:lstStyle>
          <a:p>
            <a:pPr lvl="0"/>
            <a:r>
              <a:rPr lang="cs-CZ"/>
              <a:t>Upravte styly předlohy textu.</a:t>
            </a:r>
          </a:p>
        </p:txBody>
      </p:sp>
      <p:sp>
        <p:nvSpPr>
          <p:cNvPr id="5" name="Zástupný symbol pro datum 4">
            <a:extLst>
              <a:ext uri="{FF2B5EF4-FFF2-40B4-BE49-F238E27FC236}">
                <a16:creationId xmlns:a16="http://schemas.microsoft.com/office/drawing/2014/main" id="{40C9FC7B-3212-0C45-8BA4-BD25FC4086DF}"/>
              </a:ext>
            </a:extLst>
          </p:cNvPr>
          <p:cNvSpPr>
            <a:spLocks noGrp="1"/>
          </p:cNvSpPr>
          <p:nvPr>
            <p:ph type="dt" sz="half" idx="10"/>
          </p:nvPr>
        </p:nvSpPr>
        <p:spPr/>
        <p:txBody>
          <a:bodyPr/>
          <a:lstStyle/>
          <a:p>
            <a:fld id="{8022B60A-F8EB-A649-BA02-2207FB45044B}" type="datetime3">
              <a:rPr lang="cs-CZ" smtClean="0"/>
              <a:t>23/04/25</a:t>
            </a:fld>
            <a:endParaRPr lang="cs-CZ"/>
          </a:p>
        </p:txBody>
      </p:sp>
      <p:sp>
        <p:nvSpPr>
          <p:cNvPr id="6" name="Zástupný symbol pro zápatí 5">
            <a:extLst>
              <a:ext uri="{FF2B5EF4-FFF2-40B4-BE49-F238E27FC236}">
                <a16:creationId xmlns:a16="http://schemas.microsoft.com/office/drawing/2014/main" id="{CB71C6E2-9DD7-8649-B049-1FBCF5CC8149}"/>
              </a:ext>
            </a:extLst>
          </p:cNvPr>
          <p:cNvSpPr>
            <a:spLocks noGrp="1"/>
          </p:cNvSpPr>
          <p:nvPr>
            <p:ph type="ftr" sz="quarter" idx="11"/>
          </p:nvPr>
        </p:nvSpPr>
        <p:spPr>
          <a:xfrm>
            <a:off x="926307" y="6352877"/>
            <a:ext cx="7453312" cy="312739"/>
          </a:xfrm>
          <a:prstGeom prst="rect">
            <a:avLst/>
          </a:prstGeom>
        </p:spPr>
        <p:txBody>
          <a:bodyPr/>
          <a:lstStyle/>
          <a:p>
            <a:r>
              <a:rPr lang="cs-CZ"/>
              <a:t>text</a:t>
            </a:r>
          </a:p>
        </p:txBody>
      </p:sp>
      <p:sp>
        <p:nvSpPr>
          <p:cNvPr id="7" name="Zástupný symbol pro číslo snímku 6">
            <a:extLst>
              <a:ext uri="{FF2B5EF4-FFF2-40B4-BE49-F238E27FC236}">
                <a16:creationId xmlns:a16="http://schemas.microsoft.com/office/drawing/2014/main" id="{0AD2E780-8CA4-694B-B7E2-70742E384C86}"/>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2920434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E3C6D-02AA-BD44-84A9-B919C331D81A}"/>
              </a:ext>
            </a:extLst>
          </p:cNvPr>
          <p:cNvSpPr>
            <a:spLocks noGrp="1"/>
          </p:cNvSpPr>
          <p:nvPr>
            <p:ph type="title"/>
          </p:nvPr>
        </p:nvSpPr>
        <p:spPr/>
        <p:txBody>
          <a:bodyPr/>
          <a:lstStyle>
            <a:lvl1pPr>
              <a:defRPr sz="2700"/>
            </a:lvl1pPr>
          </a:lstStyle>
          <a:p>
            <a:r>
              <a:rPr lang="cs-CZ"/>
              <a:t>Kliknutím lze upravit styl.</a:t>
            </a:r>
            <a:endParaRPr lang="cs-CZ" dirty="0"/>
          </a:p>
        </p:txBody>
      </p:sp>
      <p:sp>
        <p:nvSpPr>
          <p:cNvPr id="3" name="Zástupný symbol pro datum 2">
            <a:extLst>
              <a:ext uri="{FF2B5EF4-FFF2-40B4-BE49-F238E27FC236}">
                <a16:creationId xmlns:a16="http://schemas.microsoft.com/office/drawing/2014/main" id="{3315A8E6-4C0A-AA4C-9079-37AC28721938}"/>
              </a:ext>
            </a:extLst>
          </p:cNvPr>
          <p:cNvSpPr>
            <a:spLocks noGrp="1"/>
          </p:cNvSpPr>
          <p:nvPr>
            <p:ph type="dt" sz="half" idx="10"/>
          </p:nvPr>
        </p:nvSpPr>
        <p:spPr/>
        <p:txBody>
          <a:bodyPr/>
          <a:lstStyle/>
          <a:p>
            <a:fld id="{E276160E-3D53-D847-9A74-1C37BCEA757F}" type="datetime3">
              <a:rPr lang="cs-CZ" smtClean="0"/>
              <a:t>23/04/25</a:t>
            </a:fld>
            <a:endParaRPr lang="cs-CZ"/>
          </a:p>
        </p:txBody>
      </p:sp>
      <p:sp>
        <p:nvSpPr>
          <p:cNvPr id="4" name="Zástupný symbol pro zápatí 3">
            <a:extLst>
              <a:ext uri="{FF2B5EF4-FFF2-40B4-BE49-F238E27FC236}">
                <a16:creationId xmlns:a16="http://schemas.microsoft.com/office/drawing/2014/main" id="{98BB6F38-4D44-9840-89C1-FF42C22B0042}"/>
              </a:ext>
            </a:extLst>
          </p:cNvPr>
          <p:cNvSpPr>
            <a:spLocks noGrp="1"/>
          </p:cNvSpPr>
          <p:nvPr>
            <p:ph type="ftr" sz="quarter" idx="11"/>
          </p:nvPr>
        </p:nvSpPr>
        <p:spPr>
          <a:xfrm>
            <a:off x="926307" y="6352877"/>
            <a:ext cx="7453312" cy="312739"/>
          </a:xfrm>
          <a:prstGeom prst="rect">
            <a:avLst/>
          </a:prstGeom>
        </p:spPr>
        <p:txBody>
          <a:bodyPr/>
          <a:lstStyle/>
          <a:p>
            <a:r>
              <a:rPr lang="cs-CZ"/>
              <a:t>text</a:t>
            </a:r>
          </a:p>
        </p:txBody>
      </p:sp>
      <p:sp>
        <p:nvSpPr>
          <p:cNvPr id="5" name="Zástupný symbol pro číslo snímku 4">
            <a:extLst>
              <a:ext uri="{FF2B5EF4-FFF2-40B4-BE49-F238E27FC236}">
                <a16:creationId xmlns:a16="http://schemas.microsoft.com/office/drawing/2014/main" id="{203DEF9F-619E-514F-B49B-61758FC00CE4}"/>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225244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414C914-950A-7942-B0E9-3FEB6F7F39C1}"/>
              </a:ext>
            </a:extLst>
          </p:cNvPr>
          <p:cNvSpPr>
            <a:spLocks noGrp="1"/>
          </p:cNvSpPr>
          <p:nvPr>
            <p:ph type="dt" sz="half" idx="10"/>
          </p:nvPr>
        </p:nvSpPr>
        <p:spPr/>
        <p:txBody>
          <a:bodyPr/>
          <a:lstStyle/>
          <a:p>
            <a:fld id="{25CBDC4E-A034-0F4F-963D-96AE1C40BED7}" type="datetime3">
              <a:rPr lang="cs-CZ" smtClean="0"/>
              <a:t>23/04/25</a:t>
            </a:fld>
            <a:endParaRPr lang="cs-CZ"/>
          </a:p>
        </p:txBody>
      </p:sp>
      <p:sp>
        <p:nvSpPr>
          <p:cNvPr id="3" name="Zástupný symbol pro zápatí 2">
            <a:extLst>
              <a:ext uri="{FF2B5EF4-FFF2-40B4-BE49-F238E27FC236}">
                <a16:creationId xmlns:a16="http://schemas.microsoft.com/office/drawing/2014/main" id="{0DCF0096-0579-6045-8D0F-A71D64397B89}"/>
              </a:ext>
            </a:extLst>
          </p:cNvPr>
          <p:cNvSpPr>
            <a:spLocks noGrp="1"/>
          </p:cNvSpPr>
          <p:nvPr>
            <p:ph type="ftr" sz="quarter" idx="11"/>
          </p:nvPr>
        </p:nvSpPr>
        <p:spPr>
          <a:xfrm>
            <a:off x="926307" y="6356349"/>
            <a:ext cx="7453312" cy="309266"/>
          </a:xfrm>
          <a:prstGeom prst="rect">
            <a:avLst/>
          </a:prstGeom>
        </p:spPr>
        <p:txBody>
          <a:bodyPr/>
          <a:lstStyle/>
          <a:p>
            <a:r>
              <a:rPr lang="cs-CZ"/>
              <a:t>text</a:t>
            </a:r>
          </a:p>
        </p:txBody>
      </p:sp>
      <p:sp>
        <p:nvSpPr>
          <p:cNvPr id="4" name="Zástupný symbol pro číslo snímku 3">
            <a:extLst>
              <a:ext uri="{FF2B5EF4-FFF2-40B4-BE49-F238E27FC236}">
                <a16:creationId xmlns:a16="http://schemas.microsoft.com/office/drawing/2014/main" id="{0E670FDF-F365-974E-B39A-0DEC9CD46AE4}"/>
              </a:ext>
            </a:extLst>
          </p:cNvPr>
          <p:cNvSpPr>
            <a:spLocks noGrp="1"/>
          </p:cNvSpPr>
          <p:nvPr>
            <p:ph type="sldNum" sz="quarter" idx="12"/>
          </p:nvPr>
        </p:nvSpPr>
        <p:spPr/>
        <p:txBody>
          <a:bodyPr/>
          <a:lstStyle/>
          <a:p>
            <a:fld id="{1EA44BAA-1A06-B141-8215-9D88CF6A7203}" type="slidenum">
              <a:rPr lang="cs-CZ" smtClean="0"/>
              <a:t>‹#›</a:t>
            </a:fld>
            <a:endParaRPr lang="cs-CZ"/>
          </a:p>
        </p:txBody>
      </p:sp>
    </p:spTree>
    <p:extLst>
      <p:ext uri="{BB962C8B-B14F-4D97-AF65-F5344CB8AC3E}">
        <p14:creationId xmlns:p14="http://schemas.microsoft.com/office/powerpoint/2010/main" val="269708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8A41D-18F5-2B4E-BE99-D6457D846CF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cs-CZ"/>
          </a:p>
        </p:txBody>
      </p:sp>
      <p:sp>
        <p:nvSpPr>
          <p:cNvPr id="3" name="Subtitle 2">
            <a:extLst>
              <a:ext uri="{FF2B5EF4-FFF2-40B4-BE49-F238E27FC236}">
                <a16:creationId xmlns:a16="http://schemas.microsoft.com/office/drawing/2014/main" id="{0400582C-01B7-3F42-AD28-9B7DF4DD5F3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3B0C3A37-4F77-534E-9AF3-D82BFE15450D}"/>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2BCDCCB8-70AD-574C-9AA9-B02DA9D9DB6F}"/>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7B3117F-487E-494C-9FA1-CB037C2CB28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1559165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6EA4-94EE-9E4C-9451-0C053C350ACF}"/>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2060C682-265E-EE41-A540-118A3A3903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904DCE98-8002-BC4F-85CF-80F1678C4DE6}"/>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5C100820-F6DD-5A4F-80F7-CAC42703D5E2}"/>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1E03D53-E799-BF42-83F0-6B6D5E020F0F}"/>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90410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2D3AB-3AE5-6C49-B89B-0B3333B9A57C}"/>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85A51D72-6450-1245-B950-D14EEE9BCDF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5BA13D4-2C24-4B4C-A527-271234776FCA}"/>
              </a:ext>
            </a:extLst>
          </p:cNvPr>
          <p:cNvSpPr>
            <a:spLocks noGrp="1"/>
          </p:cNvSpPr>
          <p:nvPr>
            <p:ph type="dt" sz="half" idx="10"/>
          </p:nvPr>
        </p:nvSpPr>
        <p:spPr/>
        <p:txBody>
          <a:body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9B86D41A-5F70-D542-B768-4CA673DBA815}"/>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5D784A22-3709-7E43-ADD3-04B31F1D2000}"/>
              </a:ext>
            </a:extLst>
          </p:cNvPr>
          <p:cNvSpPr>
            <a:spLocks noGrp="1"/>
          </p:cNvSpPr>
          <p:nvPr>
            <p:ph type="sldNum" sz="quarter" idx="12"/>
          </p:nvPr>
        </p:nvSpPr>
        <p:spPr/>
        <p:txBody>
          <a:bodyPr/>
          <a:lstStyle/>
          <a:p>
            <a:fld id="{F00BBC17-8541-E34F-8869-9598F72269DC}" type="slidenum">
              <a:rPr lang="cs-CZ" smtClean="0"/>
              <a:t>‹#›</a:t>
            </a:fld>
            <a:endParaRPr lang="cs-CZ"/>
          </a:p>
        </p:txBody>
      </p:sp>
    </p:spTree>
    <p:extLst>
      <p:ext uri="{BB962C8B-B14F-4D97-AF65-F5344CB8AC3E}">
        <p14:creationId xmlns:p14="http://schemas.microsoft.com/office/powerpoint/2010/main" val="319122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6D6CC12-ACA0-634F-80C9-398209300785}"/>
              </a:ext>
            </a:extLst>
          </p:cNvPr>
          <p:cNvSpPr>
            <a:spLocks noGrp="1"/>
          </p:cNvSpPr>
          <p:nvPr>
            <p:ph type="title"/>
          </p:nvPr>
        </p:nvSpPr>
        <p:spPr>
          <a:xfrm>
            <a:off x="150147" y="1054248"/>
            <a:ext cx="8848965" cy="1021977"/>
          </a:xfrm>
          <a:prstGeom prst="rect">
            <a:avLst/>
          </a:prstGeom>
        </p:spPr>
        <p:txBody>
          <a:bodyPr vert="horz" lIns="91440" tIns="45720" rIns="91440" bIns="45720" rtlCol="0" anchor="b">
            <a:noAutofit/>
          </a:bodyPr>
          <a:lstStyle/>
          <a:p>
            <a:r>
              <a:rPr lang="cs-CZ" dirty="0"/>
              <a:t>Nadpis</a:t>
            </a:r>
          </a:p>
        </p:txBody>
      </p:sp>
      <p:sp>
        <p:nvSpPr>
          <p:cNvPr id="3" name="Zástupný text 2">
            <a:extLst>
              <a:ext uri="{FF2B5EF4-FFF2-40B4-BE49-F238E27FC236}">
                <a16:creationId xmlns:a16="http://schemas.microsoft.com/office/drawing/2014/main" id="{67F40DBE-8FC7-7448-B1A4-0F1683F3C44E}"/>
              </a:ext>
            </a:extLst>
          </p:cNvPr>
          <p:cNvSpPr>
            <a:spLocks noGrp="1"/>
          </p:cNvSpPr>
          <p:nvPr>
            <p:ph type="body" idx="1"/>
          </p:nvPr>
        </p:nvSpPr>
        <p:spPr>
          <a:xfrm>
            <a:off x="150971" y="2229316"/>
            <a:ext cx="8848964" cy="3973942"/>
          </a:xfrm>
          <a:prstGeom prst="rect">
            <a:avLst/>
          </a:prstGeom>
        </p:spPr>
        <p:txBody>
          <a:bodyPr vert="horz" lIns="91440" tIns="45720" rIns="91440" bIns="45720" rtlCol="0">
            <a:normAutofit/>
          </a:bodyPr>
          <a:lstStyle/>
          <a:p>
            <a:r>
              <a:rPr lang="cs-CZ" dirty="0"/>
              <a:t>Upravte styly předlohy textu.
Druhá úroveň
Třetí úroveň
Čtvrtá úroveň
Pátá úroveň</a:t>
            </a:r>
          </a:p>
        </p:txBody>
      </p:sp>
      <p:sp>
        <p:nvSpPr>
          <p:cNvPr id="4" name="Zástupný symbol pro datum 3">
            <a:extLst>
              <a:ext uri="{FF2B5EF4-FFF2-40B4-BE49-F238E27FC236}">
                <a16:creationId xmlns:a16="http://schemas.microsoft.com/office/drawing/2014/main" id="{E6F516F3-F99B-5944-9236-CEAA133959A3}"/>
              </a:ext>
            </a:extLst>
          </p:cNvPr>
          <p:cNvSpPr>
            <a:spLocks noGrp="1"/>
          </p:cNvSpPr>
          <p:nvPr>
            <p:ph type="dt" sz="half" idx="2"/>
          </p:nvPr>
        </p:nvSpPr>
        <p:spPr>
          <a:xfrm>
            <a:off x="152623" y="6356350"/>
            <a:ext cx="774477" cy="312738"/>
          </a:xfrm>
          <a:prstGeom prst="rect">
            <a:avLst/>
          </a:prstGeom>
        </p:spPr>
        <p:txBody>
          <a:bodyPr vert="horz" lIns="91440" tIns="45720" rIns="91440" bIns="45720" rtlCol="0" anchor="ctr"/>
          <a:lstStyle>
            <a:lvl1pPr algn="l">
              <a:defRPr sz="900">
                <a:solidFill>
                  <a:schemeClr val="tx1">
                    <a:tint val="75000"/>
                  </a:schemeClr>
                </a:solidFill>
              </a:defRPr>
            </a:lvl1pPr>
          </a:lstStyle>
          <a:p>
            <a:fld id="{7FCD0002-C91F-8548-89A7-9BF65FF7DADF}" type="datetime3">
              <a:rPr lang="cs-CZ" smtClean="0"/>
              <a:t>23/04/25</a:t>
            </a:fld>
            <a:endParaRPr lang="cs-CZ" dirty="0"/>
          </a:p>
        </p:txBody>
      </p:sp>
      <p:sp>
        <p:nvSpPr>
          <p:cNvPr id="6" name="Zástupný symbol pro číslo snímku 5">
            <a:extLst>
              <a:ext uri="{FF2B5EF4-FFF2-40B4-BE49-F238E27FC236}">
                <a16:creationId xmlns:a16="http://schemas.microsoft.com/office/drawing/2014/main" id="{36D98F16-2029-8D49-91DD-2C737D88DDBC}"/>
              </a:ext>
            </a:extLst>
          </p:cNvPr>
          <p:cNvSpPr>
            <a:spLocks noGrp="1"/>
          </p:cNvSpPr>
          <p:nvPr>
            <p:ph type="sldNum" sz="quarter" idx="4"/>
          </p:nvPr>
        </p:nvSpPr>
        <p:spPr>
          <a:xfrm>
            <a:off x="8514160" y="6356350"/>
            <a:ext cx="459581" cy="312739"/>
          </a:xfrm>
          <a:prstGeom prst="rect">
            <a:avLst/>
          </a:prstGeom>
        </p:spPr>
        <p:txBody>
          <a:bodyPr vert="horz" lIns="91440" tIns="45720" rIns="91440" bIns="45720" rtlCol="0" anchor="ctr"/>
          <a:lstStyle>
            <a:lvl1pPr algn="l">
              <a:defRPr sz="900">
                <a:solidFill>
                  <a:schemeClr val="tx1">
                    <a:tint val="75000"/>
                  </a:schemeClr>
                </a:solidFill>
              </a:defRPr>
            </a:lvl1pPr>
          </a:lstStyle>
          <a:p>
            <a:fld id="{1EA44BAA-1A06-B141-8215-9D88CF6A7203}" type="slidenum">
              <a:rPr lang="cs-CZ" smtClean="0"/>
              <a:pPr/>
              <a:t>‹#›</a:t>
            </a:fld>
            <a:endParaRPr lang="cs-CZ" dirty="0"/>
          </a:p>
        </p:txBody>
      </p:sp>
      <p:sp>
        <p:nvSpPr>
          <p:cNvPr id="5" name="Footer Placeholder 4">
            <a:extLst>
              <a:ext uri="{FF2B5EF4-FFF2-40B4-BE49-F238E27FC236}">
                <a16:creationId xmlns:a16="http://schemas.microsoft.com/office/drawing/2014/main" id="{7CA6ECB6-BE35-5F47-9527-63BD8453A402}"/>
              </a:ext>
            </a:extLst>
          </p:cNvPr>
          <p:cNvSpPr>
            <a:spLocks noGrp="1"/>
          </p:cNvSpPr>
          <p:nvPr>
            <p:ph type="ftr" sz="quarter" idx="3"/>
          </p:nvPr>
        </p:nvSpPr>
        <p:spPr>
          <a:xfrm>
            <a:off x="1010093" y="6356351"/>
            <a:ext cx="7370320" cy="312737"/>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pic>
        <p:nvPicPr>
          <p:cNvPr id="8" name="Picture 7">
            <a:extLst>
              <a:ext uri="{FF2B5EF4-FFF2-40B4-BE49-F238E27FC236}">
                <a16:creationId xmlns:a16="http://schemas.microsoft.com/office/drawing/2014/main" id="{9C3194DA-8F0E-A345-907D-38D959CE9C37}"/>
              </a:ext>
            </a:extLst>
          </p:cNvPr>
          <p:cNvPicPr>
            <a:picLocks noChangeAspect="1"/>
          </p:cNvPicPr>
          <p:nvPr userDrawn="1"/>
        </p:nvPicPr>
        <p:blipFill>
          <a:blip r:embed="rId8"/>
          <a:stretch>
            <a:fillRect/>
          </a:stretch>
        </p:blipFill>
        <p:spPr>
          <a:xfrm>
            <a:off x="119667" y="212815"/>
            <a:ext cx="3556000" cy="647700"/>
          </a:xfrm>
          <a:prstGeom prst="rect">
            <a:avLst/>
          </a:prstGeom>
        </p:spPr>
      </p:pic>
    </p:spTree>
    <p:extLst>
      <p:ext uri="{BB962C8B-B14F-4D97-AF65-F5344CB8AC3E}">
        <p14:creationId xmlns:p14="http://schemas.microsoft.com/office/powerpoint/2010/main" val="156405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l" defTabSz="685800" rtl="0" eaLnBrk="1" latinLnBrk="0" hangingPunct="1">
        <a:lnSpc>
          <a:spcPct val="90000"/>
        </a:lnSpc>
        <a:spcBef>
          <a:spcPct val="0"/>
        </a:spcBef>
        <a:buNone/>
        <a:defRPr sz="3000" b="1" i="0" kern="1200">
          <a:solidFill>
            <a:schemeClr val="tx1"/>
          </a:solidFill>
          <a:latin typeface="Calibri" panose="020F0502020204030204" pitchFamily="34" charset="0"/>
          <a:ea typeface="+mj-ea"/>
          <a:cs typeface="Calibri" panose="020F050202020403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200" b="0" i="0" kern="1200">
          <a:solidFill>
            <a:schemeClr val="tx1"/>
          </a:solidFill>
          <a:latin typeface="Calibri" panose="020F0502020204030204" pitchFamily="34" charset="0"/>
          <a:ea typeface="+mn-ea"/>
          <a:cs typeface="Calibri" panose="020F050202020403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273" userDrawn="1">
          <p15:clr>
            <a:srgbClr val="F26B43"/>
          </p15:clr>
        </p15:guide>
        <p15:guide id="2" pos="2880" userDrawn="1">
          <p15:clr>
            <a:srgbClr val="F26B43"/>
          </p15:clr>
        </p15:guide>
        <p15:guide id="3" orient="horz" pos="119" userDrawn="1">
          <p15:clr>
            <a:srgbClr val="F26B43"/>
          </p15:clr>
        </p15:guide>
        <p15:guide id="4" orient="horz" pos="4201" userDrawn="1">
          <p15:clr>
            <a:srgbClr val="F26B43"/>
          </p15:clr>
        </p15:guide>
        <p15:guide id="5" pos="91" userDrawn="1">
          <p15:clr>
            <a:srgbClr val="F26B43"/>
          </p15:clr>
        </p15:guide>
        <p15:guide id="6" pos="5669" userDrawn="1">
          <p15:clr>
            <a:srgbClr val="F26B43"/>
          </p15:clr>
        </p15:guide>
        <p15:guide id="7" pos="2829" userDrawn="1">
          <p15:clr>
            <a:srgbClr val="F26B43"/>
          </p15:clr>
        </p15:guide>
        <p15:guide id="8" pos="2931" userDrawn="1">
          <p15:clr>
            <a:srgbClr val="F26B43"/>
          </p15:clr>
        </p15:guide>
        <p15:guide id="9" orient="horz" pos="2001" userDrawn="1">
          <p15:clr>
            <a:srgbClr val="F26B43"/>
          </p15:clr>
        </p15:guide>
        <p15:guide id="10" pos="5363" userDrawn="1">
          <p15:clr>
            <a:srgbClr val="F26B43"/>
          </p15:clr>
        </p15:guide>
        <p15:guide id="11" pos="5279" userDrawn="1">
          <p15:clr>
            <a:srgbClr val="F26B43"/>
          </p15:clr>
        </p15:guide>
        <p15:guide id="12" orient="horz" pos="3997" userDrawn="1">
          <p15:clr>
            <a:srgbClr val="F26B43"/>
          </p15:clr>
        </p15:guide>
        <p15:guide id="13" pos="2744" userDrawn="1">
          <p15:clr>
            <a:srgbClr val="F26B43"/>
          </p15:clr>
        </p15:guide>
        <p15:guide id="14" orient="horz" pos="2432" userDrawn="1">
          <p15:clr>
            <a:srgbClr val="F26B43"/>
          </p15:clr>
        </p15:guide>
        <p15:guide id="15" orient="horz" pos="3906" userDrawn="1">
          <p15:clr>
            <a:srgbClr val="F26B43"/>
          </p15:clr>
        </p15:guide>
        <p15:guide id="16" orient="horz" pos="527" userDrawn="1">
          <p15:clr>
            <a:srgbClr val="F26B43"/>
          </p15:clr>
        </p15:guide>
        <p15:guide id="17" orient="horz" pos="663" userDrawn="1">
          <p15:clr>
            <a:srgbClr val="F26B43"/>
          </p15:clr>
        </p15:guide>
        <p15:guide id="18" pos="533" userDrawn="1">
          <p15:clr>
            <a:srgbClr val="F26B43"/>
          </p15:clr>
        </p15:guide>
        <p15:guide id="19" pos="584" userDrawn="1">
          <p15:clr>
            <a:srgbClr val="F26B43"/>
          </p15:clr>
        </p15:guide>
        <p15:guide id="20" orient="horz" pos="14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22C198-AF9F-0A41-9A82-28EC7DDD757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CC45F5F5-E124-A54B-9981-D7FA5E3DE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302942D7-B669-9940-B52D-60CF522EFEE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F7BC748-752E-9E47-952B-1B6B12A8FBCB}" type="datetimeFigureOut">
              <a:rPr lang="cs-CZ" smtClean="0"/>
              <a:t>23.04.2025</a:t>
            </a:fld>
            <a:endParaRPr lang="cs-CZ"/>
          </a:p>
        </p:txBody>
      </p:sp>
      <p:sp>
        <p:nvSpPr>
          <p:cNvPr id="5" name="Footer Placeholder 4">
            <a:extLst>
              <a:ext uri="{FF2B5EF4-FFF2-40B4-BE49-F238E27FC236}">
                <a16:creationId xmlns:a16="http://schemas.microsoft.com/office/drawing/2014/main" id="{6762DEF7-65E0-8647-8D41-57980F1E51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B77E33C7-0C21-634B-9232-89AED66921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0BBC17-8541-E34F-8869-9598F72269DC}" type="slidenum">
              <a:rPr lang="cs-CZ" smtClean="0"/>
              <a:t>‹#›</a:t>
            </a:fld>
            <a:endParaRPr lang="cs-CZ"/>
          </a:p>
        </p:txBody>
      </p:sp>
    </p:spTree>
    <p:extLst>
      <p:ext uri="{BB962C8B-B14F-4D97-AF65-F5344CB8AC3E}">
        <p14:creationId xmlns:p14="http://schemas.microsoft.com/office/powerpoint/2010/main" val="1609919159"/>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vsb.cz/en/university/contacts-maps-parking/study-offic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hcch.net/en/instruments/conventions/authorities1/?cid=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31BD6DA5-9406-D149-A9F0-94599470293B}"/>
              </a:ext>
            </a:extLst>
          </p:cNvPr>
          <p:cNvPicPr>
            <a:picLocks noChangeAspect="1"/>
          </p:cNvPicPr>
          <p:nvPr/>
        </p:nvPicPr>
        <p:blipFill>
          <a:blip r:embed="rId3"/>
          <a:stretch>
            <a:fillRect/>
          </a:stretch>
        </p:blipFill>
        <p:spPr>
          <a:xfrm>
            <a:off x="3952875" y="5474970"/>
            <a:ext cx="1238250" cy="142875"/>
          </a:xfrm>
          <a:prstGeom prst="rect">
            <a:avLst/>
          </a:prstGeom>
        </p:spPr>
      </p:pic>
      <p:pic>
        <p:nvPicPr>
          <p:cNvPr id="8" name="Obrázek 7">
            <a:extLst>
              <a:ext uri="{FF2B5EF4-FFF2-40B4-BE49-F238E27FC236}">
                <a16:creationId xmlns:a16="http://schemas.microsoft.com/office/drawing/2014/main" id="{8AA61AF7-0A68-1346-8A03-3E8C31A1B3FA}"/>
              </a:ext>
            </a:extLst>
          </p:cNvPr>
          <p:cNvPicPr>
            <a:picLocks noChangeAspect="1"/>
          </p:cNvPicPr>
          <p:nvPr/>
        </p:nvPicPr>
        <p:blipFill>
          <a:blip r:embed="rId4"/>
          <a:stretch>
            <a:fillRect/>
          </a:stretch>
        </p:blipFill>
        <p:spPr>
          <a:xfrm>
            <a:off x="2571750" y="1531755"/>
            <a:ext cx="4000500" cy="838200"/>
          </a:xfrm>
          <a:prstGeom prst="rect">
            <a:avLst/>
          </a:prstGeom>
        </p:spPr>
      </p:pic>
      <p:pic>
        <p:nvPicPr>
          <p:cNvPr id="11" name="Picture 10">
            <a:extLst>
              <a:ext uri="{FF2B5EF4-FFF2-40B4-BE49-F238E27FC236}">
                <a16:creationId xmlns:a16="http://schemas.microsoft.com/office/drawing/2014/main" id="{2E7B8831-8F35-FF42-902D-9F4408DAA219}"/>
              </a:ext>
            </a:extLst>
          </p:cNvPr>
          <p:cNvPicPr>
            <a:picLocks noChangeAspect="1"/>
          </p:cNvPicPr>
          <p:nvPr/>
        </p:nvPicPr>
        <p:blipFill>
          <a:blip r:embed="rId5"/>
          <a:stretch>
            <a:fillRect/>
          </a:stretch>
        </p:blipFill>
        <p:spPr>
          <a:xfrm>
            <a:off x="1804988" y="2918303"/>
            <a:ext cx="5534025" cy="1866900"/>
          </a:xfrm>
          <a:prstGeom prst="rect">
            <a:avLst/>
          </a:prstGeom>
        </p:spPr>
      </p:pic>
    </p:spTree>
    <p:extLst>
      <p:ext uri="{BB962C8B-B14F-4D97-AF65-F5344CB8AC3E}">
        <p14:creationId xmlns:p14="http://schemas.microsoft.com/office/powerpoint/2010/main" val="376557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AB5BBE-A9F0-4ED3-8207-F545FF3DF2FF}"/>
              </a:ext>
            </a:extLst>
          </p:cNvPr>
          <p:cNvSpPr>
            <a:spLocks noGrp="1"/>
          </p:cNvSpPr>
          <p:nvPr>
            <p:ph type="title"/>
          </p:nvPr>
        </p:nvSpPr>
        <p:spPr/>
        <p:txBody>
          <a:bodyPr/>
          <a:lstStyle/>
          <a:p>
            <a:r>
              <a:rPr lang="cs-CZ" sz="3600" dirty="0" err="1">
                <a:solidFill>
                  <a:srgbClr val="00A499"/>
                </a:solidFill>
              </a:rPr>
              <a:t>Countries</a:t>
            </a:r>
            <a:r>
              <a:rPr lang="cs-CZ" sz="3600" b="0" dirty="0">
                <a:solidFill>
                  <a:srgbClr val="00A499"/>
                </a:solidFill>
              </a:rPr>
              <a:t>* </a:t>
            </a:r>
            <a:r>
              <a:rPr lang="cs-CZ" sz="3600" dirty="0" err="1">
                <a:solidFill>
                  <a:srgbClr val="00A499"/>
                </a:solidFill>
              </a:rPr>
              <a:t>that</a:t>
            </a:r>
            <a:r>
              <a:rPr lang="cs-CZ" sz="3600" dirty="0">
                <a:solidFill>
                  <a:srgbClr val="00A499"/>
                </a:solidFill>
              </a:rPr>
              <a:t> </a:t>
            </a:r>
            <a:r>
              <a:rPr lang="cs-CZ" sz="3600" dirty="0" err="1">
                <a:solidFill>
                  <a:srgbClr val="00A499"/>
                </a:solidFill>
              </a:rPr>
              <a:t>require</a:t>
            </a:r>
            <a:r>
              <a:rPr lang="cs-CZ" sz="3600" dirty="0">
                <a:solidFill>
                  <a:srgbClr val="00A499"/>
                </a:solidFill>
              </a:rPr>
              <a:t> </a:t>
            </a:r>
            <a:r>
              <a:rPr lang="cs-CZ" sz="3600" dirty="0" err="1">
                <a:solidFill>
                  <a:srgbClr val="00A499"/>
                </a:solidFill>
              </a:rPr>
              <a:t>verification</a:t>
            </a:r>
            <a:r>
              <a:rPr lang="cs-CZ" sz="3600" dirty="0">
                <a:solidFill>
                  <a:srgbClr val="00A499"/>
                </a:solidFill>
              </a:rPr>
              <a:t> by a </a:t>
            </a:r>
            <a:r>
              <a:rPr lang="cs-CZ" sz="3600" dirty="0" err="1">
                <a:solidFill>
                  <a:srgbClr val="00A499"/>
                </a:solidFill>
              </a:rPr>
              <a:t>notary</a:t>
            </a:r>
            <a:endParaRPr lang="cs-CZ" sz="3600" dirty="0">
              <a:solidFill>
                <a:srgbClr val="00A499"/>
              </a:solidFill>
            </a:endParaRPr>
          </a:p>
        </p:txBody>
      </p:sp>
      <p:sp>
        <p:nvSpPr>
          <p:cNvPr id="3" name="Zástupný symbol pro obsah 2">
            <a:extLst>
              <a:ext uri="{FF2B5EF4-FFF2-40B4-BE49-F238E27FC236}">
                <a16:creationId xmlns:a16="http://schemas.microsoft.com/office/drawing/2014/main" id="{838C7C8A-904A-4B41-81DA-8C4A2A93BD54}"/>
              </a:ext>
            </a:extLst>
          </p:cNvPr>
          <p:cNvSpPr>
            <a:spLocks noGrp="1"/>
          </p:cNvSpPr>
          <p:nvPr>
            <p:ph idx="1"/>
          </p:nvPr>
        </p:nvSpPr>
        <p:spPr/>
        <p:txBody>
          <a:bodyPr>
            <a:normAutofit lnSpcReduction="10000"/>
          </a:bodyPr>
          <a:lstStyle/>
          <a:p>
            <a:pPr marL="0" indent="0">
              <a:buNone/>
            </a:pPr>
            <a:r>
              <a:rPr lang="en-US" sz="2000" b="1" dirty="0"/>
              <a:t>Countries that have concluded an agreement on legal aid with the Czech Republic </a:t>
            </a:r>
            <a:r>
              <a:rPr lang="cs-CZ" sz="2000" b="1" dirty="0"/>
              <a:t>- </a:t>
            </a:r>
            <a:r>
              <a:rPr lang="en-US" sz="2000" dirty="0"/>
              <a:t>the original documents shall be valid in the territory</a:t>
            </a:r>
            <a:r>
              <a:rPr lang="cs-CZ" sz="2000" dirty="0"/>
              <a:t> </a:t>
            </a:r>
            <a:r>
              <a:rPr lang="en-US" sz="2000" dirty="0"/>
              <a:t>of the contracting countries without further verification </a:t>
            </a:r>
            <a:endParaRPr lang="cs-CZ" sz="2000" dirty="0"/>
          </a:p>
          <a:p>
            <a:pPr marL="0" indent="0">
              <a:buNone/>
            </a:pPr>
            <a:r>
              <a:rPr lang="cs-CZ" sz="2000" dirty="0"/>
              <a:t>- i</a:t>
            </a:r>
            <a:r>
              <a:rPr lang="en-US" sz="2000" dirty="0"/>
              <a:t>n the event that the applicant submits copies of such documents, they must be officially certified copies made by a Czech or foreign notary, at a Czech embassy abroad or issued through the Czech Point service.</a:t>
            </a:r>
            <a:br>
              <a:rPr lang="en-US" sz="2000" dirty="0"/>
            </a:br>
            <a:br>
              <a:rPr lang="en-US" sz="2000" dirty="0"/>
            </a:br>
            <a:r>
              <a:rPr lang="en-US" sz="2000" b="1" dirty="0"/>
              <a:t>List of countries that have concluded a legal aid agreement with the Czech Republic: </a:t>
            </a:r>
            <a:r>
              <a:rPr lang="en-US" sz="2000" dirty="0"/>
              <a:t>Afghanistan, Albania, Algeria, Belgium, Belarus, Bosnia and Herzegovina, Bulgaria, Montenegro, France, Georgia, Croatia, Korea (North Korea), Cuba, Cyprus, Kyrgyzstan, Hungary, Macedonia/FYROM, Moldova, Mongolia, Poland, Austria, Romania, Russian Federation, Greece, Slovakia, Slovenia, Serbia, Syria, Spain, Switzerland, Ukraine, Uzbekistan, Vietnam.</a:t>
            </a:r>
            <a:endParaRPr lang="cs-CZ" sz="2000" dirty="0"/>
          </a:p>
          <a:p>
            <a:pPr marL="0" indent="0">
              <a:buNone/>
            </a:pPr>
            <a:endParaRPr lang="en-US" sz="2000" dirty="0"/>
          </a:p>
          <a:p>
            <a:pPr marL="0" indent="0">
              <a:buNone/>
            </a:pPr>
            <a:r>
              <a:rPr lang="cs-CZ" dirty="0"/>
              <a:t>* </a:t>
            </a:r>
            <a:r>
              <a:rPr lang="cs-CZ" dirty="0" err="1"/>
              <a:t>Subject</a:t>
            </a:r>
            <a:r>
              <a:rPr lang="cs-CZ" dirty="0"/>
              <a:t> to </a:t>
            </a:r>
            <a:r>
              <a:rPr lang="cs-CZ" dirty="0" err="1"/>
              <a:t>change</a:t>
            </a:r>
            <a:endParaRPr lang="cs-CZ" dirty="0"/>
          </a:p>
        </p:txBody>
      </p:sp>
      <p:sp>
        <p:nvSpPr>
          <p:cNvPr id="4" name="Zástupný symbol pro datum 3">
            <a:extLst>
              <a:ext uri="{FF2B5EF4-FFF2-40B4-BE49-F238E27FC236}">
                <a16:creationId xmlns:a16="http://schemas.microsoft.com/office/drawing/2014/main" id="{16A8090A-5670-4333-917E-27FC55E28748}"/>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AB0F7E9F-C0F9-4714-9A10-A71845B567FF}"/>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3A777CB1-D982-486C-BACA-3B16519CE0CC}"/>
              </a:ext>
            </a:extLst>
          </p:cNvPr>
          <p:cNvSpPr>
            <a:spLocks noGrp="1"/>
          </p:cNvSpPr>
          <p:nvPr>
            <p:ph type="sldNum" sz="quarter" idx="12"/>
          </p:nvPr>
        </p:nvSpPr>
        <p:spPr/>
        <p:txBody>
          <a:bodyPr/>
          <a:lstStyle/>
          <a:p>
            <a:fld id="{1EA44BAA-1A06-B141-8215-9D88CF6A7203}" type="slidenum">
              <a:rPr lang="cs-CZ" smtClean="0"/>
              <a:t>9</a:t>
            </a:fld>
            <a:endParaRPr lang="cs-CZ"/>
          </a:p>
        </p:txBody>
      </p:sp>
    </p:spTree>
    <p:extLst>
      <p:ext uri="{BB962C8B-B14F-4D97-AF65-F5344CB8AC3E}">
        <p14:creationId xmlns:p14="http://schemas.microsoft.com/office/powerpoint/2010/main" val="140631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645055-B30C-4DC9-9948-4BCB0B78515C}"/>
              </a:ext>
            </a:extLst>
          </p:cNvPr>
          <p:cNvSpPr>
            <a:spLocks noGrp="1"/>
          </p:cNvSpPr>
          <p:nvPr>
            <p:ph type="title"/>
          </p:nvPr>
        </p:nvSpPr>
        <p:spPr>
          <a:xfrm>
            <a:off x="152622" y="1258348"/>
            <a:ext cx="8847312" cy="1283517"/>
          </a:xfrm>
        </p:spPr>
        <p:txBody>
          <a:bodyPr/>
          <a:lstStyle/>
          <a:p>
            <a:br>
              <a:rPr lang="cs-CZ" dirty="0">
                <a:solidFill>
                  <a:srgbClr val="00A499"/>
                </a:solidFill>
              </a:rPr>
            </a:br>
            <a:br>
              <a:rPr lang="cs-CZ" dirty="0">
                <a:solidFill>
                  <a:srgbClr val="00A499"/>
                </a:solidFill>
              </a:rPr>
            </a:br>
            <a:r>
              <a:rPr lang="cs-CZ" dirty="0" err="1">
                <a:solidFill>
                  <a:srgbClr val="00A499"/>
                </a:solidFill>
              </a:rPr>
              <a:t>Countries</a:t>
            </a:r>
            <a:r>
              <a:rPr lang="cs-CZ" b="0" dirty="0">
                <a:solidFill>
                  <a:srgbClr val="00A499"/>
                </a:solidFill>
              </a:rPr>
              <a:t>* </a:t>
            </a:r>
            <a:r>
              <a:rPr lang="cs-CZ" dirty="0" err="1">
                <a:solidFill>
                  <a:srgbClr val="00A499"/>
                </a:solidFill>
              </a:rPr>
              <a:t>that</a:t>
            </a:r>
            <a:r>
              <a:rPr lang="cs-CZ" dirty="0">
                <a:solidFill>
                  <a:srgbClr val="00A499"/>
                </a:solidFill>
              </a:rPr>
              <a:t> </a:t>
            </a:r>
            <a:r>
              <a:rPr lang="cs-CZ" dirty="0" err="1">
                <a:solidFill>
                  <a:srgbClr val="00A499"/>
                </a:solidFill>
              </a:rPr>
              <a:t>require</a:t>
            </a:r>
            <a:r>
              <a:rPr lang="cs-CZ" dirty="0">
                <a:solidFill>
                  <a:srgbClr val="00A499"/>
                </a:solidFill>
              </a:rPr>
              <a:t> </a:t>
            </a:r>
            <a:r>
              <a:rPr lang="cs-CZ" dirty="0" err="1">
                <a:solidFill>
                  <a:srgbClr val="00A499"/>
                </a:solidFill>
              </a:rPr>
              <a:t>an</a:t>
            </a:r>
            <a:r>
              <a:rPr lang="cs-CZ" dirty="0">
                <a:solidFill>
                  <a:srgbClr val="00A499"/>
                </a:solidFill>
              </a:rPr>
              <a:t> </a:t>
            </a:r>
            <a:r>
              <a:rPr lang="cs-CZ" dirty="0" err="1">
                <a:solidFill>
                  <a:srgbClr val="00A499"/>
                </a:solidFill>
              </a:rPr>
              <a:t>Apostille</a:t>
            </a:r>
            <a:br>
              <a:rPr lang="cs-CZ" dirty="0">
                <a:solidFill>
                  <a:srgbClr val="00A499"/>
                </a:solidFill>
              </a:rPr>
            </a:br>
            <a:endParaRPr lang="cs-CZ" dirty="0">
              <a:solidFill>
                <a:srgbClr val="00A499"/>
              </a:solidFill>
            </a:endParaRPr>
          </a:p>
        </p:txBody>
      </p:sp>
      <p:sp>
        <p:nvSpPr>
          <p:cNvPr id="3" name="Zástupný symbol pro text 2">
            <a:extLst>
              <a:ext uri="{FF2B5EF4-FFF2-40B4-BE49-F238E27FC236}">
                <a16:creationId xmlns:a16="http://schemas.microsoft.com/office/drawing/2014/main" id="{7FB1EBFD-C23D-46C2-A42D-D1F547E3E26B}"/>
              </a:ext>
            </a:extLst>
          </p:cNvPr>
          <p:cNvSpPr>
            <a:spLocks noGrp="1"/>
          </p:cNvSpPr>
          <p:nvPr>
            <p:ph type="body" idx="1"/>
          </p:nvPr>
        </p:nvSpPr>
        <p:spPr>
          <a:xfrm>
            <a:off x="152623" y="2080590"/>
            <a:ext cx="8847312" cy="4262947"/>
          </a:xfrm>
        </p:spPr>
        <p:txBody>
          <a:bodyPr>
            <a:normAutofit fontScale="92500" lnSpcReduction="20000"/>
          </a:bodyPr>
          <a:lstStyle/>
          <a:p>
            <a:endParaRPr lang="cs-CZ" sz="1400" dirty="0">
              <a:solidFill>
                <a:schemeClr val="tx1"/>
              </a:solidFill>
            </a:endParaRPr>
          </a:p>
          <a:p>
            <a:r>
              <a:rPr lang="en-US" sz="1700" dirty="0">
                <a:solidFill>
                  <a:schemeClr val="tx1"/>
                </a:solidFill>
              </a:rPr>
              <a:t>Andorra, Antigua and Barbuda, </a:t>
            </a:r>
            <a:r>
              <a:rPr lang="cs-CZ" sz="1700" dirty="0">
                <a:solidFill>
                  <a:schemeClr val="tx1"/>
                </a:solidFill>
              </a:rPr>
              <a:t>Angola, </a:t>
            </a:r>
            <a:r>
              <a:rPr lang="en-US" sz="1700" dirty="0">
                <a:solidFill>
                  <a:schemeClr val="tx1"/>
                </a:solidFill>
              </a:rPr>
              <a:t>Argentina, Armenia, Australia, Azerbaijan, Bahamas, Bahrain, Barbados, Belize, Bolivia, Botswana, Brazil, Brunei Darussalam, Burundi,</a:t>
            </a:r>
            <a:r>
              <a:rPr lang="cs-CZ" sz="1700" dirty="0">
                <a:solidFill>
                  <a:schemeClr val="tx1"/>
                </a:solidFill>
              </a:rPr>
              <a:t> </a:t>
            </a:r>
            <a:r>
              <a:rPr lang="cs-CZ" sz="1700" dirty="0" err="1">
                <a:solidFill>
                  <a:schemeClr val="tx1"/>
                </a:solidFill>
              </a:rPr>
              <a:t>Canada</a:t>
            </a:r>
            <a:r>
              <a:rPr lang="cs-CZ" sz="1700" dirty="0">
                <a:solidFill>
                  <a:schemeClr val="tx1"/>
                </a:solidFill>
              </a:rPr>
              <a:t>,</a:t>
            </a:r>
            <a:r>
              <a:rPr lang="en-US" sz="1700" dirty="0">
                <a:solidFill>
                  <a:schemeClr val="tx1"/>
                </a:solidFill>
              </a:rPr>
              <a:t> Cook Islands, </a:t>
            </a:r>
            <a:r>
              <a:rPr lang="cs-CZ" sz="1700" dirty="0" err="1">
                <a:solidFill>
                  <a:schemeClr val="tx1"/>
                </a:solidFill>
              </a:rPr>
              <a:t>Comoro</a:t>
            </a:r>
            <a:r>
              <a:rPr lang="cs-CZ" sz="1700" dirty="0">
                <a:solidFill>
                  <a:schemeClr val="tx1"/>
                </a:solidFill>
              </a:rPr>
              <a:t> </a:t>
            </a:r>
            <a:r>
              <a:rPr lang="cs-CZ" sz="1700" dirty="0" err="1">
                <a:solidFill>
                  <a:schemeClr val="tx1"/>
                </a:solidFill>
              </a:rPr>
              <a:t>Islands</a:t>
            </a:r>
            <a:r>
              <a:rPr lang="cs-CZ" sz="1700" dirty="0">
                <a:solidFill>
                  <a:schemeClr val="tx1"/>
                </a:solidFill>
              </a:rPr>
              <a:t>, </a:t>
            </a:r>
            <a:r>
              <a:rPr lang="en-US" sz="1700" dirty="0">
                <a:solidFill>
                  <a:schemeClr val="tx1"/>
                </a:solidFill>
              </a:rPr>
              <a:t>China, Denmark, Democratic Republic of St. Tome and Principe (since 15 July 2008), Dominica, Dominican Republic (verification by apostille clause since 30 August 2009), Ecuador, Estonia, Fiji, Finland, territories belonging to France (i.e. French Polynesia, French territory, Affairs and </a:t>
            </a:r>
            <a:r>
              <a:rPr lang="en-US" sz="1700" dirty="0" err="1">
                <a:solidFill>
                  <a:schemeClr val="tx1"/>
                </a:solidFill>
              </a:rPr>
              <a:t>Issas</a:t>
            </a:r>
            <a:r>
              <a:rPr lang="en-US" sz="1700" dirty="0">
                <a:solidFill>
                  <a:schemeClr val="tx1"/>
                </a:solidFill>
              </a:rPr>
              <a:t>, </a:t>
            </a:r>
            <a:r>
              <a:rPr lang="cs-CZ" sz="1700" dirty="0" err="1">
                <a:solidFill>
                  <a:schemeClr val="tx1"/>
                </a:solidFill>
              </a:rPr>
              <a:t>Germany</a:t>
            </a:r>
            <a:r>
              <a:rPr lang="cs-CZ" sz="1700" dirty="0">
                <a:solidFill>
                  <a:schemeClr val="tx1"/>
                </a:solidFill>
              </a:rPr>
              <a:t>, </a:t>
            </a:r>
            <a:r>
              <a:rPr lang="en-US" sz="1700" dirty="0">
                <a:solidFill>
                  <a:schemeClr val="tx1"/>
                </a:solidFill>
              </a:rPr>
              <a:t>Guadeloupe, Guyana, Comoros, Martinique, New Caledonia, Réunion, Saint Pierre and Miquelon, Wallis and Futuna), Grenada (since 7 April 2002 - still under Great Britain), Guatemala, Honduras, </a:t>
            </a:r>
            <a:r>
              <a:rPr lang="cs-CZ" sz="1700" dirty="0">
                <a:solidFill>
                  <a:schemeClr val="tx1"/>
                </a:solidFill>
              </a:rPr>
              <a:t>Chile, I</a:t>
            </a:r>
            <a:r>
              <a:rPr lang="en-US" sz="1700" dirty="0" err="1">
                <a:solidFill>
                  <a:schemeClr val="tx1"/>
                </a:solidFill>
              </a:rPr>
              <a:t>ndia</a:t>
            </a:r>
            <a:r>
              <a:rPr lang="en-US" sz="1700" dirty="0">
                <a:solidFill>
                  <a:schemeClr val="tx1"/>
                </a:solidFill>
              </a:rPr>
              <a:t>, Ireland, Iceland, Italy, Israel, Japan, South Africa, Kazakhstan, Colombia, Republic of Korea (South Korea), Kosovo, Costa Rica, Lesotho, Liberia, Liechtenstein, Lithuania, Latvia, Luxembourg, Malawi, Malta,</a:t>
            </a:r>
            <a:r>
              <a:rPr lang="cs-CZ" sz="1700" dirty="0">
                <a:solidFill>
                  <a:schemeClr val="tx1"/>
                </a:solidFill>
              </a:rPr>
              <a:t> </a:t>
            </a:r>
            <a:r>
              <a:rPr lang="cs-CZ" sz="1700" dirty="0" err="1">
                <a:solidFill>
                  <a:schemeClr val="tx1"/>
                </a:solidFill>
              </a:rPr>
              <a:t>Martinique</a:t>
            </a:r>
            <a:r>
              <a:rPr lang="cs-CZ" sz="1700" dirty="0">
                <a:solidFill>
                  <a:schemeClr val="tx1"/>
                </a:solidFill>
              </a:rPr>
              <a:t>,</a:t>
            </a:r>
            <a:r>
              <a:rPr lang="en-US" sz="1700" dirty="0">
                <a:solidFill>
                  <a:schemeClr val="tx1"/>
                </a:solidFill>
              </a:rPr>
              <a:t> </a:t>
            </a:r>
            <a:r>
              <a:rPr lang="cs-CZ" sz="1700" dirty="0" err="1">
                <a:solidFill>
                  <a:schemeClr val="tx1"/>
                </a:solidFill>
              </a:rPr>
              <a:t>Mosambique</a:t>
            </a:r>
            <a:r>
              <a:rPr lang="cs-CZ" sz="1700" dirty="0">
                <a:solidFill>
                  <a:schemeClr val="tx1"/>
                </a:solidFill>
              </a:rPr>
              <a:t>, </a:t>
            </a:r>
            <a:r>
              <a:rPr lang="en-US" sz="1700" dirty="0">
                <a:solidFill>
                  <a:schemeClr val="tx1"/>
                </a:solidFill>
              </a:rPr>
              <a:t>Morocco, Marshall Islands, Mauritius, Mexico, Monaco, Namibia, </a:t>
            </a:r>
            <a:r>
              <a:rPr lang="cs-CZ" sz="1700" dirty="0">
                <a:solidFill>
                  <a:schemeClr val="tx1"/>
                </a:solidFill>
              </a:rPr>
              <a:t>Nicaragua,</a:t>
            </a:r>
            <a:r>
              <a:rPr lang="en-US" sz="1700" dirty="0">
                <a:solidFill>
                  <a:schemeClr val="tx1"/>
                </a:solidFill>
              </a:rPr>
              <a:t> Niue, the Netherlands and its territories (i.e. the Netherlands Antilles, Aruba), Norway, New Zealand, Oman, </a:t>
            </a:r>
            <a:r>
              <a:rPr lang="cs-CZ" sz="1700" dirty="0" err="1">
                <a:solidFill>
                  <a:schemeClr val="tx1"/>
                </a:solidFill>
              </a:rPr>
              <a:t>Pakistan</a:t>
            </a:r>
            <a:r>
              <a:rPr lang="cs-CZ" sz="1700" dirty="0">
                <a:solidFill>
                  <a:schemeClr val="tx1"/>
                </a:solidFill>
              </a:rPr>
              <a:t>, </a:t>
            </a:r>
            <a:r>
              <a:rPr lang="en-US" sz="1700" dirty="0">
                <a:solidFill>
                  <a:schemeClr val="tx1"/>
                </a:solidFill>
              </a:rPr>
              <a:t>Panama, Paraguay, Peru, the Philippines, Portugal, El Salvador, Samoa, San Marino, Saudi Arabia, Seychelles, Suriname, Saint Lucia, Saint Kitts and Nevis, Saint Vincent and the Grenadines, Swaziland, Sweden, </a:t>
            </a:r>
            <a:r>
              <a:rPr lang="cs-CZ" sz="1700" dirty="0" err="1">
                <a:solidFill>
                  <a:schemeClr val="tx1"/>
                </a:solidFill>
              </a:rPr>
              <a:t>Switzerland</a:t>
            </a:r>
            <a:r>
              <a:rPr lang="cs-CZ" sz="1700" dirty="0">
                <a:solidFill>
                  <a:schemeClr val="tx1"/>
                </a:solidFill>
              </a:rPr>
              <a:t>, </a:t>
            </a:r>
            <a:r>
              <a:rPr lang="en-US" sz="1700" dirty="0">
                <a:solidFill>
                  <a:schemeClr val="tx1"/>
                </a:solidFill>
              </a:rPr>
              <a:t>Tajikistan, Tonga, Trinidad and Tobago, Turkey, </a:t>
            </a:r>
            <a:r>
              <a:rPr lang="cs-CZ" sz="1700" dirty="0" err="1">
                <a:solidFill>
                  <a:schemeClr val="tx1"/>
                </a:solidFill>
              </a:rPr>
              <a:t>Tunisia</a:t>
            </a:r>
            <a:r>
              <a:rPr lang="cs-CZ" sz="1700" dirty="0">
                <a:solidFill>
                  <a:schemeClr val="tx1"/>
                </a:solidFill>
              </a:rPr>
              <a:t>, </a:t>
            </a:r>
            <a:r>
              <a:rPr lang="en-US" sz="1700" dirty="0">
                <a:solidFill>
                  <a:schemeClr val="tx1"/>
                </a:solidFill>
              </a:rPr>
              <a:t>Uruguay, USA and their territories (i.e. American Samoa, Guam, Northern Mariana Islands) , Puerto Rico, Virgin Islands of the United States, United Kingdom and its territories (i.e. Jersey, the Bailiwick of Guernsey, Isle of Man, Anguilla, Bermuda, British Antarctic Territory, British Virgins Islands, British Solomon Islands, Cayman Islands, Falkland Islands, Gibraltar, Montserrat, Saint Helena, South Georgia and the South Sandwich Islands , Turks and Caicos Islands), Vanuatu and Venezuela.</a:t>
            </a:r>
            <a:br>
              <a:rPr lang="en-US" sz="1700" dirty="0">
                <a:solidFill>
                  <a:schemeClr val="tx1"/>
                </a:solidFill>
              </a:rPr>
            </a:br>
            <a:br>
              <a:rPr lang="en-US" sz="1400" dirty="0"/>
            </a:br>
            <a:endParaRPr lang="cs-CZ" sz="1400" dirty="0"/>
          </a:p>
          <a:p>
            <a:r>
              <a:rPr lang="cs-CZ" dirty="0"/>
              <a:t>* </a:t>
            </a:r>
            <a:r>
              <a:rPr lang="cs-CZ" dirty="0" err="1"/>
              <a:t>Subject</a:t>
            </a:r>
            <a:r>
              <a:rPr lang="cs-CZ" dirty="0"/>
              <a:t> to </a:t>
            </a:r>
            <a:r>
              <a:rPr lang="cs-CZ" dirty="0" err="1"/>
              <a:t>change</a:t>
            </a:r>
            <a:endParaRPr lang="cs-CZ" dirty="0"/>
          </a:p>
          <a:p>
            <a:endParaRPr lang="cs-CZ" dirty="0"/>
          </a:p>
        </p:txBody>
      </p:sp>
      <p:sp>
        <p:nvSpPr>
          <p:cNvPr id="4" name="Zástupný symbol pro datum 3">
            <a:extLst>
              <a:ext uri="{FF2B5EF4-FFF2-40B4-BE49-F238E27FC236}">
                <a16:creationId xmlns:a16="http://schemas.microsoft.com/office/drawing/2014/main" id="{D9562220-B731-4805-BD9A-1C1954F80F2A}"/>
              </a:ext>
            </a:extLst>
          </p:cNvPr>
          <p:cNvSpPr>
            <a:spLocks noGrp="1"/>
          </p:cNvSpPr>
          <p:nvPr>
            <p:ph type="dt" sz="half" idx="10"/>
          </p:nvPr>
        </p:nvSpPr>
        <p:spPr/>
        <p:txBody>
          <a:bodyPr/>
          <a:lstStyle/>
          <a:p>
            <a:fld id="{97EE6486-B92A-5D40-B65E-EA3DE825AE5B}" type="datetime3">
              <a:rPr lang="cs-CZ" smtClean="0"/>
              <a:t>23/04/25</a:t>
            </a:fld>
            <a:endParaRPr lang="cs-CZ"/>
          </a:p>
        </p:txBody>
      </p:sp>
      <p:sp>
        <p:nvSpPr>
          <p:cNvPr id="5" name="Zástupný symbol pro zápatí 4">
            <a:extLst>
              <a:ext uri="{FF2B5EF4-FFF2-40B4-BE49-F238E27FC236}">
                <a16:creationId xmlns:a16="http://schemas.microsoft.com/office/drawing/2014/main" id="{812F7164-2F90-4BD3-8A8A-482136A02A26}"/>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A67B574C-B690-4801-9FDC-482B35803A07}"/>
              </a:ext>
            </a:extLst>
          </p:cNvPr>
          <p:cNvSpPr>
            <a:spLocks noGrp="1"/>
          </p:cNvSpPr>
          <p:nvPr>
            <p:ph type="sldNum" sz="quarter" idx="12"/>
          </p:nvPr>
        </p:nvSpPr>
        <p:spPr/>
        <p:txBody>
          <a:bodyPr/>
          <a:lstStyle/>
          <a:p>
            <a:fld id="{1EA44BAA-1A06-B141-8215-9D88CF6A7203}" type="slidenum">
              <a:rPr lang="cs-CZ" smtClean="0"/>
              <a:t>10</a:t>
            </a:fld>
            <a:endParaRPr lang="cs-CZ"/>
          </a:p>
        </p:txBody>
      </p:sp>
    </p:spTree>
    <p:extLst>
      <p:ext uri="{BB962C8B-B14F-4D97-AF65-F5344CB8AC3E}">
        <p14:creationId xmlns:p14="http://schemas.microsoft.com/office/powerpoint/2010/main" val="145682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0F962-8FE3-4E46-A581-9BCC6363F0C4}"/>
              </a:ext>
            </a:extLst>
          </p:cNvPr>
          <p:cNvSpPr>
            <a:spLocks noGrp="1"/>
          </p:cNvSpPr>
          <p:nvPr>
            <p:ph type="title"/>
          </p:nvPr>
        </p:nvSpPr>
        <p:spPr>
          <a:xfrm>
            <a:off x="150147" y="989901"/>
            <a:ext cx="8848965" cy="1778466"/>
          </a:xfrm>
        </p:spPr>
        <p:txBody>
          <a:bodyPr/>
          <a:lstStyle/>
          <a:p>
            <a:br>
              <a:rPr lang="cs-CZ" sz="1600" dirty="0"/>
            </a:br>
            <a:br>
              <a:rPr lang="cs-CZ" sz="1600" dirty="0"/>
            </a:br>
            <a:br>
              <a:rPr lang="cs-CZ" sz="1600" dirty="0"/>
            </a:br>
            <a:br>
              <a:rPr lang="cs-CZ" sz="1600" dirty="0"/>
            </a:br>
            <a:br>
              <a:rPr lang="cs-CZ" sz="1600" dirty="0"/>
            </a:br>
            <a:br>
              <a:rPr lang="cs-CZ" sz="1600" dirty="0"/>
            </a:br>
            <a:r>
              <a:rPr lang="en-US" sz="1800" dirty="0"/>
              <a:t>For documents from the countries* of the European Union, Norway, the United States of America, Canada, Australia and New Zealand, it is possible to substitute </a:t>
            </a:r>
            <a:r>
              <a:rPr lang="en-US" sz="1800"/>
              <a:t>Apostille with </a:t>
            </a:r>
            <a:r>
              <a:rPr lang="en-US" sz="1800" dirty="0"/>
              <a:t>an officially certified copy of the documents (similar to variant a.) if </a:t>
            </a:r>
            <a:r>
              <a:rPr lang="en-US" sz="2000" dirty="0">
                <a:solidFill>
                  <a:srgbClr val="FF0000"/>
                </a:solidFill>
              </a:rPr>
              <a:t>any</a:t>
            </a:r>
            <a:r>
              <a:rPr lang="en-US" sz="1800" dirty="0"/>
              <a:t> of the following conditions are met at the same time:</a:t>
            </a:r>
            <a:br>
              <a:rPr lang="en-US" sz="1800" dirty="0"/>
            </a:br>
            <a:endParaRPr lang="cs-CZ" sz="1800" dirty="0"/>
          </a:p>
        </p:txBody>
      </p:sp>
      <p:sp>
        <p:nvSpPr>
          <p:cNvPr id="3" name="Zástupný symbol pro obsah 2">
            <a:extLst>
              <a:ext uri="{FF2B5EF4-FFF2-40B4-BE49-F238E27FC236}">
                <a16:creationId xmlns:a16="http://schemas.microsoft.com/office/drawing/2014/main" id="{7F833D51-5FEF-49B8-ACEF-7C05178007A0}"/>
              </a:ext>
            </a:extLst>
          </p:cNvPr>
          <p:cNvSpPr>
            <a:spLocks noGrp="1"/>
          </p:cNvSpPr>
          <p:nvPr>
            <p:ph idx="1"/>
          </p:nvPr>
        </p:nvSpPr>
        <p:spPr>
          <a:xfrm>
            <a:off x="150971" y="2894202"/>
            <a:ext cx="8848964" cy="3462148"/>
          </a:xfrm>
        </p:spPr>
        <p:txBody>
          <a:bodyPr/>
          <a:lstStyle/>
          <a:p>
            <a:pPr lvl="1"/>
            <a:r>
              <a:rPr lang="en-US" dirty="0"/>
              <a:t>the foreign secondary school or university, upon request sent to it by the applicant, confirms by e-mail to the faculty that the applicant has completed his/her studies at this foreign secondary school or university,</a:t>
            </a:r>
            <a:r>
              <a:rPr lang="cs-CZ" dirty="0"/>
              <a:t> </a:t>
            </a:r>
            <a:r>
              <a:rPr lang="cs-CZ" dirty="0" err="1"/>
              <a:t>or</a:t>
            </a:r>
            <a:endParaRPr lang="en-US" dirty="0"/>
          </a:p>
          <a:p>
            <a:pPr lvl="1"/>
            <a:r>
              <a:rPr lang="en-US" dirty="0"/>
              <a:t>the foreign university sends to the faculty a transcript or the supplement to the applicant’s diploma, in a sealed envelope, or if the applicant submits the transcript in a sealed envelope as part of the documents, or</a:t>
            </a:r>
          </a:p>
          <a:p>
            <a:pPr lvl="1"/>
            <a:r>
              <a:rPr lang="en-US" dirty="0"/>
              <a:t>the official website of the foreign secondary school or university allows to verify that the applicant has competed his/her studies at this institution (e.g. the possibility to download the transcript of the applicant from the official website of the foreign university after entering the password)</a:t>
            </a:r>
            <a:endParaRPr lang="cs-CZ" dirty="0"/>
          </a:p>
          <a:p>
            <a:pPr marL="342900" lvl="1" indent="0">
              <a:buNone/>
            </a:pPr>
            <a:endParaRPr lang="en-US" dirty="0"/>
          </a:p>
          <a:p>
            <a:pPr marL="0" indent="0">
              <a:buNone/>
            </a:pPr>
            <a:r>
              <a:rPr lang="cs-CZ" dirty="0"/>
              <a:t>* </a:t>
            </a:r>
            <a:r>
              <a:rPr lang="cs-CZ" dirty="0" err="1"/>
              <a:t>Subject</a:t>
            </a:r>
            <a:r>
              <a:rPr lang="cs-CZ" dirty="0"/>
              <a:t> to </a:t>
            </a:r>
            <a:r>
              <a:rPr lang="cs-CZ" dirty="0" err="1"/>
              <a:t>change</a:t>
            </a:r>
            <a:endParaRPr lang="cs-CZ" dirty="0"/>
          </a:p>
        </p:txBody>
      </p:sp>
      <p:sp>
        <p:nvSpPr>
          <p:cNvPr id="4" name="Zástupný symbol pro datum 3">
            <a:extLst>
              <a:ext uri="{FF2B5EF4-FFF2-40B4-BE49-F238E27FC236}">
                <a16:creationId xmlns:a16="http://schemas.microsoft.com/office/drawing/2014/main" id="{1270346F-0AFE-4B9C-977F-1F0898DB8125}"/>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401F2CB8-7DB0-4E8F-A79B-F1F07E6CC41D}"/>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E8087188-F460-4AA0-A46A-3C55A72F8DB4}"/>
              </a:ext>
            </a:extLst>
          </p:cNvPr>
          <p:cNvSpPr>
            <a:spLocks noGrp="1"/>
          </p:cNvSpPr>
          <p:nvPr>
            <p:ph type="sldNum" sz="quarter" idx="12"/>
          </p:nvPr>
        </p:nvSpPr>
        <p:spPr/>
        <p:txBody>
          <a:bodyPr/>
          <a:lstStyle/>
          <a:p>
            <a:fld id="{1EA44BAA-1A06-B141-8215-9D88CF6A7203}" type="slidenum">
              <a:rPr lang="cs-CZ" smtClean="0"/>
              <a:t>11</a:t>
            </a:fld>
            <a:endParaRPr lang="cs-CZ"/>
          </a:p>
        </p:txBody>
      </p:sp>
    </p:spTree>
    <p:extLst>
      <p:ext uri="{BB962C8B-B14F-4D97-AF65-F5344CB8AC3E}">
        <p14:creationId xmlns:p14="http://schemas.microsoft.com/office/powerpoint/2010/main" val="32206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F135CE-CDB8-4512-8451-07227B51E9BD}"/>
              </a:ext>
            </a:extLst>
          </p:cNvPr>
          <p:cNvSpPr>
            <a:spLocks noGrp="1"/>
          </p:cNvSpPr>
          <p:nvPr>
            <p:ph type="title"/>
          </p:nvPr>
        </p:nvSpPr>
        <p:spPr/>
        <p:txBody>
          <a:bodyPr/>
          <a:lstStyle/>
          <a:p>
            <a:r>
              <a:rPr lang="cs-CZ" sz="3200" dirty="0" err="1">
                <a:solidFill>
                  <a:srgbClr val="00A499"/>
                </a:solidFill>
              </a:rPr>
              <a:t>Other</a:t>
            </a:r>
            <a:r>
              <a:rPr lang="cs-CZ" sz="3200" dirty="0">
                <a:solidFill>
                  <a:srgbClr val="00A499"/>
                </a:solidFill>
              </a:rPr>
              <a:t> </a:t>
            </a:r>
            <a:r>
              <a:rPr lang="cs-CZ" sz="3200" dirty="0" err="1">
                <a:solidFill>
                  <a:srgbClr val="00A499"/>
                </a:solidFill>
              </a:rPr>
              <a:t>countries</a:t>
            </a:r>
            <a:r>
              <a:rPr lang="cs-CZ" sz="3200" b="0" dirty="0">
                <a:solidFill>
                  <a:srgbClr val="00A499"/>
                </a:solidFill>
              </a:rPr>
              <a:t>*</a:t>
            </a:r>
            <a:r>
              <a:rPr lang="cs-CZ" sz="3200" dirty="0">
                <a:solidFill>
                  <a:srgbClr val="00A499"/>
                </a:solidFill>
              </a:rPr>
              <a:t>– a </a:t>
            </a:r>
            <a:r>
              <a:rPr lang="cs-CZ" sz="3200" dirty="0" err="1">
                <a:solidFill>
                  <a:srgbClr val="00A499"/>
                </a:solidFill>
              </a:rPr>
              <a:t>superlegalisation</a:t>
            </a:r>
            <a:r>
              <a:rPr lang="cs-CZ" sz="3200" dirty="0">
                <a:solidFill>
                  <a:srgbClr val="00A499"/>
                </a:solidFill>
              </a:rPr>
              <a:t> </a:t>
            </a:r>
            <a:r>
              <a:rPr lang="cs-CZ" sz="3200" dirty="0" err="1">
                <a:solidFill>
                  <a:srgbClr val="00A499"/>
                </a:solidFill>
              </a:rPr>
              <a:t>stamp</a:t>
            </a:r>
            <a:r>
              <a:rPr lang="cs-CZ" sz="3200" dirty="0">
                <a:solidFill>
                  <a:srgbClr val="00A499"/>
                </a:solidFill>
              </a:rPr>
              <a:t> </a:t>
            </a:r>
            <a:r>
              <a:rPr lang="cs-CZ" sz="3200" dirty="0" err="1">
                <a:solidFill>
                  <a:srgbClr val="00A499"/>
                </a:solidFill>
              </a:rPr>
              <a:t>from</a:t>
            </a:r>
            <a:r>
              <a:rPr lang="cs-CZ" sz="3200" dirty="0">
                <a:solidFill>
                  <a:srgbClr val="00A499"/>
                </a:solidFill>
              </a:rPr>
              <a:t> the Czech </a:t>
            </a:r>
            <a:r>
              <a:rPr lang="cs-CZ" sz="3200" dirty="0" err="1">
                <a:solidFill>
                  <a:srgbClr val="00A499"/>
                </a:solidFill>
              </a:rPr>
              <a:t>Embassy</a:t>
            </a:r>
            <a:endParaRPr lang="cs-CZ" sz="3200" dirty="0">
              <a:solidFill>
                <a:srgbClr val="00A499"/>
              </a:solidFill>
            </a:endParaRPr>
          </a:p>
        </p:txBody>
      </p:sp>
      <p:sp>
        <p:nvSpPr>
          <p:cNvPr id="3" name="Zástupný symbol pro obsah 2">
            <a:extLst>
              <a:ext uri="{FF2B5EF4-FFF2-40B4-BE49-F238E27FC236}">
                <a16:creationId xmlns:a16="http://schemas.microsoft.com/office/drawing/2014/main" id="{58073F86-DAEB-46EF-80BA-895904B48076}"/>
              </a:ext>
            </a:extLst>
          </p:cNvPr>
          <p:cNvSpPr>
            <a:spLocks noGrp="1"/>
          </p:cNvSpPr>
          <p:nvPr>
            <p:ph idx="1"/>
          </p:nvPr>
        </p:nvSpPr>
        <p:spPr/>
        <p:txBody>
          <a:bodyPr>
            <a:normAutofit lnSpcReduction="10000"/>
          </a:bodyPr>
          <a:lstStyle/>
          <a:p>
            <a:r>
              <a:rPr lang="en-US" sz="2400" dirty="0">
                <a:latin typeface="+mn-lt"/>
              </a:rPr>
              <a:t>evidence of graduation must be </a:t>
            </a:r>
            <a:r>
              <a:rPr lang="en-US" sz="2400" b="1" dirty="0" err="1">
                <a:solidFill>
                  <a:srgbClr val="FF0000"/>
                </a:solidFill>
                <a:latin typeface="+mn-lt"/>
              </a:rPr>
              <a:t>superlegali</a:t>
            </a:r>
            <a:r>
              <a:rPr lang="cs-CZ" sz="2400" b="1" dirty="0">
                <a:solidFill>
                  <a:srgbClr val="FF0000"/>
                </a:solidFill>
                <a:latin typeface="+mn-lt"/>
              </a:rPr>
              <a:t>s</a:t>
            </a:r>
            <a:r>
              <a:rPr lang="en-US" sz="2400" b="1" dirty="0">
                <a:solidFill>
                  <a:srgbClr val="FF0000"/>
                </a:solidFill>
                <a:latin typeface="+mn-lt"/>
              </a:rPr>
              <a:t>ed</a:t>
            </a:r>
            <a:r>
              <a:rPr lang="en-US" sz="2400" dirty="0">
                <a:latin typeface="+mn-lt"/>
              </a:rPr>
              <a:t>. As part of </a:t>
            </a:r>
            <a:r>
              <a:rPr lang="en-US" sz="2400" dirty="0" err="1">
                <a:latin typeface="+mn-lt"/>
              </a:rPr>
              <a:t>superlegali</a:t>
            </a:r>
            <a:r>
              <a:rPr lang="cs-CZ" sz="2400" dirty="0">
                <a:latin typeface="+mn-lt"/>
              </a:rPr>
              <a:t>s</a:t>
            </a:r>
            <a:r>
              <a:rPr lang="en-US" sz="2400" dirty="0" err="1">
                <a:latin typeface="+mn-lt"/>
              </a:rPr>
              <a:t>ation</a:t>
            </a:r>
            <a:r>
              <a:rPr lang="en-US" sz="2400" dirty="0">
                <a:latin typeface="+mn-lt"/>
              </a:rPr>
              <a:t>, the authenticity of signatures and stamp impressions on original documents is verified:</a:t>
            </a:r>
            <a:endParaRPr lang="cs-CZ" sz="2400" dirty="0">
              <a:latin typeface="+mn-lt"/>
            </a:endParaRPr>
          </a:p>
          <a:p>
            <a:endParaRPr lang="en-US" sz="2400" dirty="0">
              <a:latin typeface="+mn-lt"/>
            </a:endParaRPr>
          </a:p>
          <a:p>
            <a:pPr lvl="1"/>
            <a:r>
              <a:rPr lang="en-US" sz="2400" dirty="0"/>
              <a:t>by the Ministry of Foreign Affairs of the country in which the secondary or higher education institution that issued the document is located, or by the competent foreign authority</a:t>
            </a:r>
            <a:endParaRPr lang="cs-CZ" sz="2400" dirty="0"/>
          </a:p>
          <a:p>
            <a:pPr marL="342900" lvl="1" indent="0">
              <a:buNone/>
            </a:pPr>
            <a:r>
              <a:rPr lang="cs-CZ" sz="2400" b="1" dirty="0">
                <a:solidFill>
                  <a:srgbClr val="FF0000"/>
                </a:solidFill>
              </a:rPr>
              <a:t>AND</a:t>
            </a:r>
          </a:p>
          <a:p>
            <a:pPr marL="342900" lvl="1" indent="0">
              <a:buNone/>
            </a:pPr>
            <a:endParaRPr lang="en-US" sz="2400" b="1" dirty="0">
              <a:solidFill>
                <a:srgbClr val="FF0000"/>
              </a:solidFill>
            </a:endParaRPr>
          </a:p>
          <a:p>
            <a:pPr lvl="1"/>
            <a:r>
              <a:rPr lang="en-US" sz="2400" dirty="0"/>
              <a:t>by the relevant embassy of the Czech Republic</a:t>
            </a:r>
            <a:endParaRPr lang="cs-CZ" sz="2400" dirty="0"/>
          </a:p>
          <a:p>
            <a:pPr marL="342900" lvl="1" indent="0">
              <a:buNone/>
            </a:pPr>
            <a:endParaRPr lang="en-US" sz="2400" dirty="0"/>
          </a:p>
          <a:p>
            <a:pPr marL="0" indent="0">
              <a:buNone/>
            </a:pPr>
            <a:r>
              <a:rPr lang="cs-CZ" dirty="0"/>
              <a:t>* </a:t>
            </a:r>
            <a:r>
              <a:rPr lang="cs-CZ" dirty="0" err="1"/>
              <a:t>Subject</a:t>
            </a:r>
            <a:r>
              <a:rPr lang="cs-CZ" dirty="0"/>
              <a:t> to </a:t>
            </a:r>
            <a:r>
              <a:rPr lang="cs-CZ" dirty="0" err="1"/>
              <a:t>change</a:t>
            </a:r>
            <a:endParaRPr lang="cs-CZ" dirty="0"/>
          </a:p>
          <a:p>
            <a:pPr marL="0" indent="0">
              <a:buNone/>
            </a:pPr>
            <a:endParaRPr lang="cs-CZ" dirty="0"/>
          </a:p>
        </p:txBody>
      </p:sp>
      <p:sp>
        <p:nvSpPr>
          <p:cNvPr id="4" name="Zástupný symbol pro datum 3">
            <a:extLst>
              <a:ext uri="{FF2B5EF4-FFF2-40B4-BE49-F238E27FC236}">
                <a16:creationId xmlns:a16="http://schemas.microsoft.com/office/drawing/2014/main" id="{E8F98B95-4EA0-42AE-A80D-3EA43DBD319A}"/>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B090D77C-0B45-40F7-831F-4278AD14F795}"/>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5A6B2881-7879-411C-9EF0-4CE6478B8EF7}"/>
              </a:ext>
            </a:extLst>
          </p:cNvPr>
          <p:cNvSpPr>
            <a:spLocks noGrp="1"/>
          </p:cNvSpPr>
          <p:nvPr>
            <p:ph type="sldNum" sz="quarter" idx="12"/>
          </p:nvPr>
        </p:nvSpPr>
        <p:spPr/>
        <p:txBody>
          <a:bodyPr/>
          <a:lstStyle/>
          <a:p>
            <a:fld id="{1EA44BAA-1A06-B141-8215-9D88CF6A7203}" type="slidenum">
              <a:rPr lang="cs-CZ" smtClean="0"/>
              <a:t>12</a:t>
            </a:fld>
            <a:endParaRPr lang="cs-CZ"/>
          </a:p>
        </p:txBody>
      </p:sp>
    </p:spTree>
    <p:extLst>
      <p:ext uri="{BB962C8B-B14F-4D97-AF65-F5344CB8AC3E}">
        <p14:creationId xmlns:p14="http://schemas.microsoft.com/office/powerpoint/2010/main" val="2295225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F4B41-BB50-8241-8561-4876AA5C6803}"/>
              </a:ext>
            </a:extLst>
          </p:cNvPr>
          <p:cNvSpPr>
            <a:spLocks noGrp="1"/>
          </p:cNvSpPr>
          <p:nvPr>
            <p:ph type="title"/>
          </p:nvPr>
        </p:nvSpPr>
        <p:spPr>
          <a:xfrm>
            <a:off x="150147" y="1107347"/>
            <a:ext cx="8848965" cy="914400"/>
          </a:xfrm>
        </p:spPr>
        <p:txBody>
          <a:bodyPr>
            <a:normAutofit fontScale="90000"/>
          </a:bodyPr>
          <a:lstStyle/>
          <a:p>
            <a:r>
              <a:rPr lang="cs-CZ" sz="3200" dirty="0" err="1">
                <a:solidFill>
                  <a:srgbClr val="00A499"/>
                </a:solidFill>
              </a:rPr>
              <a:t>Steps</a:t>
            </a:r>
            <a:r>
              <a:rPr lang="cs-CZ" sz="3200" dirty="0">
                <a:solidFill>
                  <a:srgbClr val="00A499"/>
                </a:solidFill>
              </a:rPr>
              <a:t> </a:t>
            </a:r>
            <a:r>
              <a:rPr lang="cs-CZ" sz="3200" dirty="0" err="1">
                <a:solidFill>
                  <a:srgbClr val="00A499"/>
                </a:solidFill>
              </a:rPr>
              <a:t>towards</a:t>
            </a:r>
            <a:r>
              <a:rPr lang="cs-CZ" sz="3200" dirty="0">
                <a:solidFill>
                  <a:srgbClr val="00A499"/>
                </a:solidFill>
              </a:rPr>
              <a:t> </a:t>
            </a:r>
            <a:r>
              <a:rPr lang="cs-CZ" sz="3200" dirty="0" err="1">
                <a:solidFill>
                  <a:srgbClr val="00A499"/>
                </a:solidFill>
              </a:rPr>
              <a:t>nostrification</a:t>
            </a:r>
            <a:r>
              <a:rPr lang="cs-CZ" sz="3200" dirty="0">
                <a:solidFill>
                  <a:srgbClr val="00A499"/>
                </a:solidFill>
              </a:rPr>
              <a:t> </a:t>
            </a:r>
            <a:r>
              <a:rPr lang="cs-CZ" sz="3200" dirty="0" err="1">
                <a:solidFill>
                  <a:srgbClr val="00A499"/>
                </a:solidFill>
              </a:rPr>
              <a:t>for</a:t>
            </a:r>
            <a:r>
              <a:rPr lang="cs-CZ" sz="3200" dirty="0">
                <a:solidFill>
                  <a:srgbClr val="00A499"/>
                </a:solidFill>
              </a:rPr>
              <a:t> </a:t>
            </a:r>
            <a:r>
              <a:rPr lang="cs-CZ" sz="3200" dirty="0" err="1">
                <a:solidFill>
                  <a:srgbClr val="00A499"/>
                </a:solidFill>
              </a:rPr>
              <a:t>bachelors</a:t>
            </a:r>
            <a:r>
              <a:rPr lang="cs-CZ" sz="3200" dirty="0">
                <a:solidFill>
                  <a:srgbClr val="00A499"/>
                </a:solidFill>
              </a:rPr>
              <a:t>’, </a:t>
            </a:r>
            <a:r>
              <a:rPr lang="cs-CZ" sz="3200" dirty="0" err="1">
                <a:solidFill>
                  <a:srgbClr val="00A499"/>
                </a:solidFill>
              </a:rPr>
              <a:t>masters</a:t>
            </a:r>
            <a:r>
              <a:rPr lang="cs-CZ" sz="3200" dirty="0">
                <a:solidFill>
                  <a:srgbClr val="00A499"/>
                </a:solidFill>
              </a:rPr>
              <a:t>’ and </a:t>
            </a:r>
            <a:r>
              <a:rPr lang="cs-CZ" sz="3200" dirty="0" err="1">
                <a:solidFill>
                  <a:srgbClr val="00A499"/>
                </a:solidFill>
              </a:rPr>
              <a:t>doctoral</a:t>
            </a:r>
            <a:r>
              <a:rPr lang="cs-CZ" sz="3200" dirty="0">
                <a:solidFill>
                  <a:srgbClr val="00A499"/>
                </a:solidFill>
              </a:rPr>
              <a:t> </a:t>
            </a:r>
            <a:r>
              <a:rPr lang="cs-CZ" sz="3200" dirty="0" err="1">
                <a:solidFill>
                  <a:srgbClr val="00A499"/>
                </a:solidFill>
              </a:rPr>
              <a:t>studies</a:t>
            </a:r>
            <a:endParaRPr lang="cs-CZ" sz="3200" dirty="0">
              <a:solidFill>
                <a:srgbClr val="00A499"/>
              </a:solidFill>
            </a:endParaRPr>
          </a:p>
        </p:txBody>
      </p:sp>
      <p:sp>
        <p:nvSpPr>
          <p:cNvPr id="3" name="Zástupný obsah 2">
            <a:extLst>
              <a:ext uri="{FF2B5EF4-FFF2-40B4-BE49-F238E27FC236}">
                <a16:creationId xmlns:a16="http://schemas.microsoft.com/office/drawing/2014/main" id="{9E8D458C-E8D2-6548-A2AB-3A6B2DCCBBB4}"/>
              </a:ext>
            </a:extLst>
          </p:cNvPr>
          <p:cNvSpPr>
            <a:spLocks noGrp="1"/>
          </p:cNvSpPr>
          <p:nvPr>
            <p:ph idx="1"/>
          </p:nvPr>
        </p:nvSpPr>
        <p:spPr>
          <a:xfrm>
            <a:off x="150971" y="2248251"/>
            <a:ext cx="8848964" cy="4009936"/>
          </a:xfrm>
        </p:spPr>
        <p:txBody>
          <a:bodyPr>
            <a:normAutofit lnSpcReduction="10000"/>
          </a:bodyPr>
          <a:lstStyle/>
          <a:p>
            <a:pPr lvl="0"/>
            <a:r>
              <a:rPr lang="cs-CZ" sz="1900" b="1" dirty="0" err="1"/>
              <a:t>Take</a:t>
            </a:r>
            <a:r>
              <a:rPr lang="cs-CZ" sz="1900" b="1" dirty="0"/>
              <a:t> the </a:t>
            </a:r>
            <a:r>
              <a:rPr lang="cs-CZ" sz="1900" b="1" dirty="0" err="1"/>
              <a:t>original</a:t>
            </a:r>
            <a:r>
              <a:rPr lang="cs-CZ" sz="1900" b="1" dirty="0"/>
              <a:t>/s of </a:t>
            </a:r>
            <a:r>
              <a:rPr lang="cs-CZ" sz="1900" b="1" dirty="0" err="1"/>
              <a:t>your</a:t>
            </a:r>
            <a:r>
              <a:rPr lang="cs-CZ" sz="1900" b="1" dirty="0"/>
              <a:t> 	</a:t>
            </a:r>
            <a:r>
              <a:rPr lang="cs-CZ" sz="1900" b="1" dirty="0" err="1"/>
              <a:t>secondary</a:t>
            </a:r>
            <a:r>
              <a:rPr lang="cs-CZ" sz="1900" b="1" dirty="0"/>
              <a:t> </a:t>
            </a:r>
            <a:r>
              <a:rPr lang="cs-CZ" sz="1900" b="1" dirty="0" err="1"/>
              <a:t>school</a:t>
            </a:r>
            <a:r>
              <a:rPr lang="cs-CZ" sz="1900" b="1" dirty="0"/>
              <a:t> </a:t>
            </a:r>
            <a:r>
              <a:rPr lang="cs-CZ" sz="1900" b="1" dirty="0" err="1"/>
              <a:t>leaving</a:t>
            </a:r>
            <a:r>
              <a:rPr lang="cs-CZ" sz="1900" b="1" dirty="0"/>
              <a:t> </a:t>
            </a:r>
            <a:r>
              <a:rPr lang="cs-CZ" sz="1900" b="1" dirty="0" err="1"/>
              <a:t>certificate</a:t>
            </a:r>
            <a:r>
              <a:rPr lang="cs-CZ" sz="1900" b="1" dirty="0"/>
              <a:t>  							</a:t>
            </a:r>
            <a:r>
              <a:rPr lang="cs-CZ" sz="1900" b="1" dirty="0" err="1">
                <a:solidFill>
                  <a:srgbClr val="FF0000"/>
                </a:solidFill>
              </a:rPr>
              <a:t>applicants</a:t>
            </a:r>
            <a:r>
              <a:rPr lang="cs-CZ" sz="1900" b="1" dirty="0">
                <a:solidFill>
                  <a:srgbClr val="FF0000"/>
                </a:solidFill>
              </a:rPr>
              <a:t> </a:t>
            </a:r>
            <a:r>
              <a:rPr lang="cs-CZ" sz="1900" b="1" dirty="0" err="1">
                <a:solidFill>
                  <a:srgbClr val="FF0000"/>
                </a:solidFill>
              </a:rPr>
              <a:t>for</a:t>
            </a:r>
            <a:r>
              <a:rPr lang="cs-CZ" sz="1900" b="1" dirty="0">
                <a:solidFill>
                  <a:srgbClr val="FF0000"/>
                </a:solidFill>
              </a:rPr>
              <a:t> </a:t>
            </a:r>
            <a:r>
              <a:rPr lang="cs-CZ" sz="1900" b="1" dirty="0" err="1">
                <a:solidFill>
                  <a:srgbClr val="FF0000"/>
                </a:solidFill>
              </a:rPr>
              <a:t>bachelors</a:t>
            </a:r>
            <a:r>
              <a:rPr lang="cs-CZ" sz="1900" b="1" dirty="0">
                <a:solidFill>
                  <a:srgbClr val="FF0000"/>
                </a:solidFill>
              </a:rPr>
              <a:t>’ </a:t>
            </a:r>
            <a:r>
              <a:rPr lang="cs-CZ" sz="1900" b="1" dirty="0" err="1">
                <a:solidFill>
                  <a:srgbClr val="FF0000"/>
                </a:solidFill>
              </a:rPr>
              <a:t>studies</a:t>
            </a:r>
            <a:endParaRPr lang="cs-CZ" sz="1900" b="1" dirty="0">
              <a:solidFill>
                <a:srgbClr val="FF0000"/>
              </a:solidFill>
            </a:endParaRPr>
          </a:p>
          <a:p>
            <a:pPr marL="0" lvl="0" indent="0">
              <a:buNone/>
            </a:pPr>
            <a:r>
              <a:rPr lang="cs-CZ" sz="1900" b="1" dirty="0"/>
              <a:t>					</a:t>
            </a:r>
            <a:r>
              <a:rPr lang="cs-CZ" sz="1900" b="1" dirty="0" err="1"/>
              <a:t>bachelor’s</a:t>
            </a:r>
            <a:r>
              <a:rPr lang="cs-CZ" sz="1900" b="1" dirty="0"/>
              <a:t> </a:t>
            </a:r>
            <a:r>
              <a:rPr lang="cs-CZ" sz="1900" b="1" dirty="0" err="1"/>
              <a:t>diploma</a:t>
            </a:r>
            <a:r>
              <a:rPr lang="cs-CZ" sz="1900" b="1" dirty="0"/>
              <a:t> + </a:t>
            </a:r>
            <a:r>
              <a:rPr lang="cs-CZ" sz="1900" b="1" dirty="0" err="1"/>
              <a:t>Transcript</a:t>
            </a:r>
            <a:r>
              <a:rPr lang="cs-CZ" sz="1900" b="1" dirty="0"/>
              <a:t> of 							</a:t>
            </a:r>
            <a:r>
              <a:rPr lang="cs-CZ" sz="1900" b="1" dirty="0" err="1"/>
              <a:t>Records</a:t>
            </a:r>
            <a:r>
              <a:rPr lang="cs-CZ" sz="1900" b="1" dirty="0"/>
              <a:t> – </a:t>
            </a:r>
            <a:r>
              <a:rPr lang="cs-CZ" sz="1900" b="1" dirty="0" err="1">
                <a:solidFill>
                  <a:srgbClr val="FF0000"/>
                </a:solidFill>
              </a:rPr>
              <a:t>applicants</a:t>
            </a:r>
            <a:r>
              <a:rPr lang="cs-CZ" sz="1900" b="1" dirty="0">
                <a:solidFill>
                  <a:srgbClr val="FF0000"/>
                </a:solidFill>
              </a:rPr>
              <a:t> </a:t>
            </a:r>
            <a:r>
              <a:rPr lang="cs-CZ" sz="1900" b="1" dirty="0" err="1">
                <a:solidFill>
                  <a:srgbClr val="FF0000"/>
                </a:solidFill>
              </a:rPr>
              <a:t>for</a:t>
            </a:r>
            <a:r>
              <a:rPr lang="cs-CZ" sz="1900" b="1" dirty="0">
                <a:solidFill>
                  <a:srgbClr val="FF0000"/>
                </a:solidFill>
              </a:rPr>
              <a:t> </a:t>
            </a:r>
            <a:r>
              <a:rPr lang="cs-CZ" sz="1900" b="1" dirty="0" err="1">
                <a:solidFill>
                  <a:srgbClr val="FF0000"/>
                </a:solidFill>
              </a:rPr>
              <a:t>masters</a:t>
            </a:r>
            <a:r>
              <a:rPr lang="cs-CZ" sz="1900" b="1" dirty="0">
                <a:solidFill>
                  <a:srgbClr val="FF0000"/>
                </a:solidFill>
              </a:rPr>
              <a:t>’ </a:t>
            </a:r>
            <a:r>
              <a:rPr lang="cs-CZ" sz="1900" b="1" dirty="0" err="1">
                <a:solidFill>
                  <a:srgbClr val="FF0000"/>
                </a:solidFill>
              </a:rPr>
              <a:t>studies</a:t>
            </a:r>
            <a:endParaRPr lang="cs-CZ" sz="1900" b="1" dirty="0">
              <a:solidFill>
                <a:srgbClr val="FF0000"/>
              </a:solidFill>
            </a:endParaRPr>
          </a:p>
          <a:p>
            <a:pPr marL="0" lvl="0" indent="0">
              <a:buNone/>
            </a:pPr>
            <a:endParaRPr lang="cs-CZ" sz="1900" b="1" dirty="0"/>
          </a:p>
          <a:p>
            <a:pPr marL="0" lvl="0" indent="0">
              <a:buNone/>
            </a:pPr>
            <a:r>
              <a:rPr lang="cs-CZ" sz="1900" b="1" dirty="0"/>
              <a:t>					</a:t>
            </a:r>
            <a:r>
              <a:rPr lang="cs-CZ" sz="1900" b="1" dirty="0" err="1"/>
              <a:t>master’s</a:t>
            </a:r>
            <a:r>
              <a:rPr lang="cs-CZ" sz="1900" b="1" dirty="0"/>
              <a:t> </a:t>
            </a:r>
            <a:r>
              <a:rPr lang="cs-CZ" sz="1900" b="1" dirty="0" err="1"/>
              <a:t>diploma</a:t>
            </a:r>
            <a:r>
              <a:rPr lang="cs-CZ" sz="1900" b="1" dirty="0"/>
              <a:t> + </a:t>
            </a:r>
            <a:r>
              <a:rPr lang="cs-CZ" sz="1900" b="1" dirty="0" err="1"/>
              <a:t>Transcript</a:t>
            </a:r>
            <a:r>
              <a:rPr lang="cs-CZ" sz="1900" b="1" dirty="0"/>
              <a:t> of </a:t>
            </a:r>
            <a:r>
              <a:rPr lang="cs-CZ" sz="1900" b="1" dirty="0" err="1"/>
              <a:t>Records</a:t>
            </a:r>
            <a:r>
              <a:rPr lang="cs-CZ" sz="1900" b="1" dirty="0"/>
              <a:t> 						</a:t>
            </a:r>
            <a:r>
              <a:rPr lang="cs-CZ" sz="1900" b="1" dirty="0" err="1">
                <a:solidFill>
                  <a:srgbClr val="FF0000"/>
                </a:solidFill>
              </a:rPr>
              <a:t>applicants</a:t>
            </a:r>
            <a:r>
              <a:rPr lang="cs-CZ" sz="1900" b="1" dirty="0">
                <a:solidFill>
                  <a:srgbClr val="FF0000"/>
                </a:solidFill>
              </a:rPr>
              <a:t> </a:t>
            </a:r>
            <a:r>
              <a:rPr lang="cs-CZ" sz="1900" b="1" dirty="0" err="1">
                <a:solidFill>
                  <a:srgbClr val="FF0000"/>
                </a:solidFill>
              </a:rPr>
              <a:t>for</a:t>
            </a:r>
            <a:r>
              <a:rPr lang="cs-CZ" sz="1900" b="1" dirty="0">
                <a:solidFill>
                  <a:srgbClr val="FF0000"/>
                </a:solidFill>
              </a:rPr>
              <a:t> </a:t>
            </a:r>
            <a:r>
              <a:rPr lang="cs-CZ" sz="1900" b="1" dirty="0" err="1">
                <a:solidFill>
                  <a:srgbClr val="FF0000"/>
                </a:solidFill>
              </a:rPr>
              <a:t>doctoral</a:t>
            </a:r>
            <a:r>
              <a:rPr lang="cs-CZ" sz="1900" b="1" dirty="0">
                <a:solidFill>
                  <a:srgbClr val="FF0000"/>
                </a:solidFill>
              </a:rPr>
              <a:t> </a:t>
            </a:r>
            <a:r>
              <a:rPr lang="cs-CZ" sz="1900" b="1" dirty="0" err="1">
                <a:solidFill>
                  <a:srgbClr val="FF0000"/>
                </a:solidFill>
              </a:rPr>
              <a:t>studies</a:t>
            </a:r>
            <a:endParaRPr lang="cs-CZ" sz="1900" b="1" dirty="0">
              <a:solidFill>
                <a:srgbClr val="FF0000"/>
              </a:solidFill>
            </a:endParaRPr>
          </a:p>
          <a:p>
            <a:pPr lvl="0"/>
            <a:r>
              <a:rPr lang="cs-CZ" sz="1900" b="1" dirty="0"/>
              <a:t>Go </a:t>
            </a:r>
            <a:r>
              <a:rPr lang="cs-CZ" sz="1900" b="1" dirty="0" err="1"/>
              <a:t>with</a:t>
            </a:r>
            <a:r>
              <a:rPr lang="cs-CZ" sz="1900" b="1" dirty="0"/>
              <a:t> the </a:t>
            </a:r>
            <a:r>
              <a:rPr lang="cs-CZ" sz="1900" b="1" dirty="0" err="1"/>
              <a:t>academic</a:t>
            </a:r>
            <a:r>
              <a:rPr lang="cs-CZ" sz="1900" b="1" dirty="0"/>
              <a:t> </a:t>
            </a:r>
            <a:r>
              <a:rPr lang="cs-CZ" sz="1900" b="1" dirty="0" err="1"/>
              <a:t>documents</a:t>
            </a:r>
            <a:r>
              <a:rPr lang="cs-CZ" sz="1900" b="1" dirty="0"/>
              <a:t> to </a:t>
            </a:r>
            <a:r>
              <a:rPr lang="cs-CZ" sz="1900" b="1" u="sng" dirty="0" err="1">
                <a:solidFill>
                  <a:srgbClr val="0070C0"/>
                </a:solidFill>
              </a:rPr>
              <a:t>an</a:t>
            </a:r>
            <a:r>
              <a:rPr lang="cs-CZ" sz="1900" b="1" u="sng" dirty="0">
                <a:solidFill>
                  <a:srgbClr val="0070C0"/>
                </a:solidFill>
              </a:rPr>
              <a:t> </a:t>
            </a:r>
            <a:r>
              <a:rPr lang="cs-CZ" sz="1900" b="1" u="sng" dirty="0" err="1">
                <a:solidFill>
                  <a:srgbClr val="0070C0"/>
                </a:solidFill>
              </a:rPr>
              <a:t>official</a:t>
            </a:r>
            <a:r>
              <a:rPr lang="cs-CZ" sz="1900" b="1" u="sng" dirty="0">
                <a:solidFill>
                  <a:srgbClr val="0070C0"/>
                </a:solidFill>
              </a:rPr>
              <a:t> </a:t>
            </a:r>
            <a:r>
              <a:rPr lang="cs-CZ" sz="1900" b="1" u="sng" dirty="0" err="1">
                <a:solidFill>
                  <a:srgbClr val="0070C0"/>
                </a:solidFill>
              </a:rPr>
              <a:t>notary</a:t>
            </a:r>
            <a:r>
              <a:rPr lang="cs-CZ" sz="1900" b="1" u="sng" dirty="0">
                <a:solidFill>
                  <a:srgbClr val="0070C0"/>
                </a:solidFill>
              </a:rPr>
              <a:t> </a:t>
            </a:r>
            <a:r>
              <a:rPr lang="cs-CZ" sz="1900" b="1" dirty="0"/>
              <a:t>in </a:t>
            </a:r>
            <a:r>
              <a:rPr lang="cs-CZ" sz="1900" b="1" dirty="0" err="1"/>
              <a:t>your</a:t>
            </a:r>
            <a:r>
              <a:rPr lang="cs-CZ" sz="1900" b="1" dirty="0"/>
              <a:t> country and </a:t>
            </a:r>
            <a:r>
              <a:rPr lang="cs-CZ" sz="1900" b="1" dirty="0" err="1"/>
              <a:t>ask</a:t>
            </a:r>
            <a:r>
              <a:rPr lang="cs-CZ" sz="1900" b="1" dirty="0"/>
              <a:t> </a:t>
            </a:r>
            <a:r>
              <a:rPr lang="cs-CZ" sz="1900" b="1" dirty="0" err="1"/>
              <a:t>them</a:t>
            </a:r>
            <a:r>
              <a:rPr lang="cs-CZ" sz="1900" b="1" dirty="0"/>
              <a:t> to make a copy/</a:t>
            </a:r>
            <a:r>
              <a:rPr lang="cs-CZ" sz="1900" b="1" dirty="0" err="1"/>
              <a:t>copies</a:t>
            </a:r>
            <a:r>
              <a:rPr lang="cs-CZ" sz="1900" b="1" dirty="0"/>
              <a:t> of the </a:t>
            </a:r>
            <a:r>
              <a:rPr lang="cs-CZ" sz="1900" b="1" dirty="0" err="1"/>
              <a:t>original</a:t>
            </a:r>
            <a:r>
              <a:rPr lang="cs-CZ" sz="1900" b="1" dirty="0"/>
              <a:t>/s and to </a:t>
            </a:r>
            <a:r>
              <a:rPr lang="cs-CZ" sz="1900" b="1" dirty="0" err="1"/>
              <a:t>verify</a:t>
            </a:r>
            <a:r>
              <a:rPr lang="cs-CZ" sz="1900" b="1" dirty="0"/>
              <a:t> </a:t>
            </a:r>
            <a:r>
              <a:rPr lang="cs-CZ" sz="1900" b="1" dirty="0" err="1"/>
              <a:t>that</a:t>
            </a:r>
            <a:r>
              <a:rPr lang="cs-CZ" sz="1900" b="1" dirty="0"/>
              <a:t> </a:t>
            </a:r>
            <a:r>
              <a:rPr lang="cs-CZ" sz="1900" b="1" dirty="0" err="1"/>
              <a:t>it</a:t>
            </a:r>
            <a:r>
              <a:rPr lang="cs-CZ" sz="1900" b="1" dirty="0"/>
              <a:t> </a:t>
            </a:r>
            <a:r>
              <a:rPr lang="cs-CZ" sz="1900" b="1" dirty="0" err="1"/>
              <a:t>corresponds</a:t>
            </a:r>
            <a:r>
              <a:rPr lang="cs-CZ" sz="1900" b="1" dirty="0"/>
              <a:t> </a:t>
            </a:r>
            <a:r>
              <a:rPr lang="cs-CZ" sz="1900" b="1" dirty="0" err="1"/>
              <a:t>with</a:t>
            </a:r>
            <a:r>
              <a:rPr lang="cs-CZ" sz="1900" b="1" dirty="0"/>
              <a:t> the </a:t>
            </a:r>
            <a:r>
              <a:rPr lang="cs-CZ" sz="1900" b="1" dirty="0" err="1"/>
              <a:t>original</a:t>
            </a:r>
            <a:r>
              <a:rPr lang="cs-CZ" sz="1900" b="1" dirty="0"/>
              <a:t>/s </a:t>
            </a:r>
          </a:p>
          <a:p>
            <a:pPr lvl="0"/>
            <a:r>
              <a:rPr lang="cs-CZ" sz="1900" b="1" dirty="0" err="1"/>
              <a:t>Get</a:t>
            </a:r>
            <a:r>
              <a:rPr lang="cs-CZ" sz="1900" b="1" dirty="0"/>
              <a:t> the </a:t>
            </a:r>
            <a:r>
              <a:rPr lang="cs-CZ" sz="1900" b="1" u="sng" dirty="0" err="1">
                <a:solidFill>
                  <a:srgbClr val="0070C0"/>
                </a:solidFill>
              </a:rPr>
              <a:t>notary</a:t>
            </a:r>
            <a:r>
              <a:rPr lang="cs-CZ" sz="1900" b="1" u="sng" dirty="0">
                <a:solidFill>
                  <a:srgbClr val="0070C0"/>
                </a:solidFill>
              </a:rPr>
              <a:t> </a:t>
            </a:r>
            <a:r>
              <a:rPr lang="cs-CZ" sz="1900" b="1" u="sng" dirty="0" err="1">
                <a:solidFill>
                  <a:srgbClr val="0070C0"/>
                </a:solidFill>
              </a:rPr>
              <a:t>verification</a:t>
            </a:r>
            <a:r>
              <a:rPr lang="cs-CZ" sz="1900" b="1" u="sng" dirty="0">
                <a:solidFill>
                  <a:srgbClr val="0070C0"/>
                </a:solidFill>
              </a:rPr>
              <a:t> </a:t>
            </a:r>
            <a:r>
              <a:rPr lang="cs-CZ" sz="1900" b="1" u="sng" dirty="0" err="1">
                <a:solidFill>
                  <a:srgbClr val="0070C0"/>
                </a:solidFill>
              </a:rPr>
              <a:t>stamp</a:t>
            </a:r>
            <a:r>
              <a:rPr lang="cs-CZ" sz="1900" b="1" u="sng" dirty="0">
                <a:solidFill>
                  <a:srgbClr val="0070C0"/>
                </a:solidFill>
              </a:rPr>
              <a:t> on the copy/</a:t>
            </a:r>
            <a:r>
              <a:rPr lang="cs-CZ" sz="1900" b="1" u="sng" dirty="0" err="1">
                <a:solidFill>
                  <a:srgbClr val="0070C0"/>
                </a:solidFill>
              </a:rPr>
              <a:t>copies</a:t>
            </a:r>
            <a:r>
              <a:rPr lang="cs-CZ" sz="1900" b="1" u="sng" dirty="0">
                <a:solidFill>
                  <a:srgbClr val="0070C0"/>
                </a:solidFill>
              </a:rPr>
              <a:t> of the </a:t>
            </a:r>
            <a:r>
              <a:rPr lang="cs-CZ" sz="1900" b="1" u="sng" dirty="0" err="1">
                <a:solidFill>
                  <a:srgbClr val="0070C0"/>
                </a:solidFill>
              </a:rPr>
              <a:t>originals</a:t>
            </a:r>
            <a:endParaRPr lang="cs-CZ" sz="1900" b="1" u="sng" dirty="0">
              <a:solidFill>
                <a:srgbClr val="0070C0"/>
              </a:solidFill>
            </a:endParaRPr>
          </a:p>
          <a:p>
            <a:r>
              <a:rPr lang="cs-CZ" sz="1900" b="1" dirty="0" err="1"/>
              <a:t>Have</a:t>
            </a:r>
            <a:r>
              <a:rPr lang="cs-CZ" sz="1900" b="1" dirty="0"/>
              <a:t> the </a:t>
            </a:r>
            <a:r>
              <a:rPr lang="cs-CZ" sz="1900" b="1" dirty="0" err="1"/>
              <a:t>academic</a:t>
            </a:r>
            <a:r>
              <a:rPr lang="cs-CZ" sz="1900" b="1" dirty="0"/>
              <a:t> </a:t>
            </a:r>
            <a:r>
              <a:rPr lang="cs-CZ" sz="1900" b="1" dirty="0" err="1"/>
              <a:t>document</a:t>
            </a:r>
            <a:r>
              <a:rPr lang="cs-CZ" sz="1900" b="1" dirty="0"/>
              <a:t>/s </a:t>
            </a:r>
            <a:r>
              <a:rPr lang="cs-CZ" sz="1900" b="1" dirty="0" err="1"/>
              <a:t>translated</a:t>
            </a:r>
            <a:r>
              <a:rPr lang="cs-CZ" sz="1900" b="1" dirty="0"/>
              <a:t> </a:t>
            </a:r>
            <a:r>
              <a:rPr lang="cs-CZ" sz="1900" b="1" dirty="0" err="1"/>
              <a:t>into</a:t>
            </a:r>
            <a:r>
              <a:rPr lang="cs-CZ" sz="1900" b="1" dirty="0"/>
              <a:t> Czech </a:t>
            </a:r>
            <a:r>
              <a:rPr lang="cs-CZ" sz="1900" b="1" dirty="0" err="1"/>
              <a:t>or</a:t>
            </a:r>
            <a:r>
              <a:rPr lang="cs-CZ" sz="1900" b="1" dirty="0"/>
              <a:t> </a:t>
            </a:r>
            <a:r>
              <a:rPr lang="cs-CZ" sz="1900" b="1" dirty="0" err="1"/>
              <a:t>English</a:t>
            </a:r>
            <a:r>
              <a:rPr lang="cs-CZ" sz="1900" b="1" dirty="0"/>
              <a:t> (</a:t>
            </a:r>
            <a:r>
              <a:rPr lang="cs-CZ" sz="1900" b="1" dirty="0" err="1"/>
              <a:t>if</a:t>
            </a:r>
            <a:r>
              <a:rPr lang="cs-CZ" sz="1900" b="1" dirty="0"/>
              <a:t> not </a:t>
            </a:r>
            <a:r>
              <a:rPr lang="cs-CZ" sz="1900" b="1" dirty="0" err="1"/>
              <a:t>already</a:t>
            </a:r>
            <a:r>
              <a:rPr lang="cs-CZ" sz="1900" b="1" dirty="0"/>
              <a:t> in </a:t>
            </a:r>
            <a:r>
              <a:rPr lang="cs-CZ" sz="1900" b="1" dirty="0" err="1"/>
              <a:t>English</a:t>
            </a:r>
            <a:r>
              <a:rPr lang="cs-CZ" sz="1900" b="1" dirty="0"/>
              <a:t>) </a:t>
            </a:r>
            <a:r>
              <a:rPr lang="cs-CZ" sz="1900" b="1" u="sng" dirty="0">
                <a:solidFill>
                  <a:srgbClr val="0070C0"/>
                </a:solidFill>
              </a:rPr>
              <a:t>by </a:t>
            </a:r>
            <a:r>
              <a:rPr lang="cs-CZ" sz="1900" b="1" u="sng" dirty="0" err="1">
                <a:solidFill>
                  <a:srgbClr val="0070C0"/>
                </a:solidFill>
              </a:rPr>
              <a:t>an</a:t>
            </a:r>
            <a:r>
              <a:rPr lang="cs-CZ" sz="1900" b="1" u="sng" dirty="0">
                <a:solidFill>
                  <a:srgbClr val="0070C0"/>
                </a:solidFill>
              </a:rPr>
              <a:t> </a:t>
            </a:r>
            <a:r>
              <a:rPr lang="cs-CZ" sz="1900" b="1" u="sng" dirty="0" err="1">
                <a:solidFill>
                  <a:srgbClr val="0070C0"/>
                </a:solidFill>
              </a:rPr>
              <a:t>official</a:t>
            </a:r>
            <a:r>
              <a:rPr lang="cs-CZ" sz="1900" b="1" u="sng" dirty="0">
                <a:solidFill>
                  <a:srgbClr val="0070C0"/>
                </a:solidFill>
              </a:rPr>
              <a:t> </a:t>
            </a:r>
            <a:r>
              <a:rPr lang="cs-CZ" sz="1900" b="1" u="sng" dirty="0" err="1">
                <a:solidFill>
                  <a:srgbClr val="0070C0"/>
                </a:solidFill>
              </a:rPr>
              <a:t>translator</a:t>
            </a:r>
            <a:endParaRPr lang="cs-CZ" sz="1900" b="1" u="sng" dirty="0">
              <a:solidFill>
                <a:srgbClr val="0070C0"/>
              </a:solidFill>
            </a:endParaRPr>
          </a:p>
          <a:p>
            <a:pPr lvl="0"/>
            <a:endParaRPr lang="cs-CZ" sz="1900" b="1" dirty="0"/>
          </a:p>
          <a:p>
            <a:pPr marL="0" indent="0">
              <a:buNone/>
            </a:pPr>
            <a:endParaRPr lang="cs-CZ" sz="2000" b="1" dirty="0"/>
          </a:p>
        </p:txBody>
      </p:sp>
      <p:sp>
        <p:nvSpPr>
          <p:cNvPr id="4" name="Zástupný symbol pro datum 3">
            <a:extLst>
              <a:ext uri="{FF2B5EF4-FFF2-40B4-BE49-F238E27FC236}">
                <a16:creationId xmlns:a16="http://schemas.microsoft.com/office/drawing/2014/main" id="{9E9E0A9F-6A06-914F-8AA0-3014FE5CFD34}"/>
              </a:ext>
            </a:extLst>
          </p:cNvPr>
          <p:cNvSpPr>
            <a:spLocks noGrp="1"/>
          </p:cNvSpPr>
          <p:nvPr>
            <p:ph type="dt" sz="half" idx="10"/>
          </p:nvPr>
        </p:nvSpPr>
        <p:spPr/>
        <p:txBody>
          <a:bodyPr/>
          <a:lstStyle/>
          <a:p>
            <a:fld id="{2332A0F4-BF1A-6943-90A1-C642162085CA}" type="datetime3">
              <a:rPr lang="cs-CZ" smtClean="0"/>
              <a:t>23/04/25</a:t>
            </a:fld>
            <a:endParaRPr lang="cs-CZ"/>
          </a:p>
        </p:txBody>
      </p:sp>
      <p:sp>
        <p:nvSpPr>
          <p:cNvPr id="5" name="Zástupný symbol pro zápatí 4">
            <a:extLst>
              <a:ext uri="{FF2B5EF4-FFF2-40B4-BE49-F238E27FC236}">
                <a16:creationId xmlns:a16="http://schemas.microsoft.com/office/drawing/2014/main" id="{0754BDB5-6540-C34B-8087-39B427E48D98}"/>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4574110D-4796-BA41-9260-93FD77ED7A9F}"/>
              </a:ext>
            </a:extLst>
          </p:cNvPr>
          <p:cNvSpPr>
            <a:spLocks noGrp="1"/>
          </p:cNvSpPr>
          <p:nvPr>
            <p:ph type="sldNum" sz="quarter" idx="12"/>
          </p:nvPr>
        </p:nvSpPr>
        <p:spPr/>
        <p:txBody>
          <a:bodyPr/>
          <a:lstStyle/>
          <a:p>
            <a:fld id="{1EA44BAA-1A06-B141-8215-9D88CF6A7203}" type="slidenum">
              <a:rPr lang="cs-CZ" smtClean="0"/>
              <a:t>13</a:t>
            </a:fld>
            <a:endParaRPr lang="cs-CZ"/>
          </a:p>
        </p:txBody>
      </p:sp>
    </p:spTree>
    <p:extLst>
      <p:ext uri="{BB962C8B-B14F-4D97-AF65-F5344CB8AC3E}">
        <p14:creationId xmlns:p14="http://schemas.microsoft.com/office/powerpoint/2010/main" val="423256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0E540D-21A4-4AB6-9745-C86746704A09}"/>
              </a:ext>
            </a:extLst>
          </p:cNvPr>
          <p:cNvSpPr>
            <a:spLocks noGrp="1"/>
          </p:cNvSpPr>
          <p:nvPr>
            <p:ph type="title"/>
          </p:nvPr>
        </p:nvSpPr>
        <p:spPr/>
        <p:txBody>
          <a:bodyPr/>
          <a:lstStyle/>
          <a:p>
            <a:r>
              <a:rPr lang="cs-CZ" sz="2800" dirty="0" err="1">
                <a:solidFill>
                  <a:srgbClr val="00A499"/>
                </a:solidFill>
              </a:rPr>
              <a:t>Steps</a:t>
            </a:r>
            <a:r>
              <a:rPr lang="cs-CZ" sz="2800" dirty="0">
                <a:solidFill>
                  <a:srgbClr val="00A499"/>
                </a:solidFill>
              </a:rPr>
              <a:t> </a:t>
            </a:r>
            <a:r>
              <a:rPr lang="cs-CZ" sz="2800" dirty="0" err="1">
                <a:solidFill>
                  <a:srgbClr val="00A499"/>
                </a:solidFill>
              </a:rPr>
              <a:t>towards</a:t>
            </a:r>
            <a:r>
              <a:rPr lang="cs-CZ" sz="2800" dirty="0">
                <a:solidFill>
                  <a:srgbClr val="00A499"/>
                </a:solidFill>
              </a:rPr>
              <a:t> </a:t>
            </a:r>
            <a:r>
              <a:rPr lang="cs-CZ" sz="2800" dirty="0" err="1">
                <a:solidFill>
                  <a:srgbClr val="00A499"/>
                </a:solidFill>
              </a:rPr>
              <a:t>nostrification</a:t>
            </a:r>
            <a:r>
              <a:rPr lang="cs-CZ" sz="2800" dirty="0">
                <a:solidFill>
                  <a:srgbClr val="00A499"/>
                </a:solidFill>
              </a:rPr>
              <a:t> </a:t>
            </a:r>
            <a:r>
              <a:rPr lang="cs-CZ" sz="2800" dirty="0" err="1">
                <a:solidFill>
                  <a:srgbClr val="00A499"/>
                </a:solidFill>
              </a:rPr>
              <a:t>for</a:t>
            </a:r>
            <a:r>
              <a:rPr lang="cs-CZ" sz="2800" dirty="0">
                <a:solidFill>
                  <a:srgbClr val="00A499"/>
                </a:solidFill>
              </a:rPr>
              <a:t> </a:t>
            </a:r>
            <a:r>
              <a:rPr lang="cs-CZ" sz="2800" dirty="0" err="1">
                <a:solidFill>
                  <a:srgbClr val="00A499"/>
                </a:solidFill>
              </a:rPr>
              <a:t>bachelors</a:t>
            </a:r>
            <a:r>
              <a:rPr lang="cs-CZ" sz="2800" dirty="0">
                <a:solidFill>
                  <a:srgbClr val="00A499"/>
                </a:solidFill>
              </a:rPr>
              <a:t>’, </a:t>
            </a:r>
            <a:r>
              <a:rPr lang="cs-CZ" sz="2800" dirty="0" err="1">
                <a:solidFill>
                  <a:srgbClr val="00A499"/>
                </a:solidFill>
              </a:rPr>
              <a:t>masters</a:t>
            </a:r>
            <a:r>
              <a:rPr lang="cs-CZ" sz="2800" dirty="0">
                <a:solidFill>
                  <a:srgbClr val="00A499"/>
                </a:solidFill>
              </a:rPr>
              <a:t>’ and </a:t>
            </a:r>
            <a:r>
              <a:rPr lang="cs-CZ" sz="2800" dirty="0" err="1">
                <a:solidFill>
                  <a:srgbClr val="00A499"/>
                </a:solidFill>
              </a:rPr>
              <a:t>doctoral</a:t>
            </a:r>
            <a:r>
              <a:rPr lang="cs-CZ" sz="2800" dirty="0">
                <a:solidFill>
                  <a:srgbClr val="00A499"/>
                </a:solidFill>
              </a:rPr>
              <a:t> </a:t>
            </a:r>
            <a:r>
              <a:rPr lang="cs-CZ" sz="2800" dirty="0" err="1">
                <a:solidFill>
                  <a:srgbClr val="00A499"/>
                </a:solidFill>
              </a:rPr>
              <a:t>studies</a:t>
            </a:r>
            <a:endParaRPr lang="cs-CZ" dirty="0"/>
          </a:p>
        </p:txBody>
      </p:sp>
      <p:sp>
        <p:nvSpPr>
          <p:cNvPr id="3" name="Zástupný symbol pro obsah 2">
            <a:extLst>
              <a:ext uri="{FF2B5EF4-FFF2-40B4-BE49-F238E27FC236}">
                <a16:creationId xmlns:a16="http://schemas.microsoft.com/office/drawing/2014/main" id="{767DF17C-DBFA-4745-99FE-FB756A1B236F}"/>
              </a:ext>
            </a:extLst>
          </p:cNvPr>
          <p:cNvSpPr>
            <a:spLocks noGrp="1"/>
          </p:cNvSpPr>
          <p:nvPr>
            <p:ph idx="1"/>
          </p:nvPr>
        </p:nvSpPr>
        <p:spPr/>
        <p:txBody>
          <a:bodyPr>
            <a:normAutofit fontScale="70000" lnSpcReduction="20000"/>
          </a:bodyPr>
          <a:lstStyle/>
          <a:p>
            <a:pPr lvl="0"/>
            <a:r>
              <a:rPr lang="cs-CZ" sz="2000" b="1" dirty="0" err="1"/>
              <a:t>According</a:t>
            </a:r>
            <a:r>
              <a:rPr lang="cs-CZ" sz="2000" b="1" dirty="0"/>
              <a:t> to </a:t>
            </a:r>
            <a:r>
              <a:rPr lang="cs-CZ" sz="2000" b="1" dirty="0" err="1"/>
              <a:t>which</a:t>
            </a:r>
            <a:r>
              <a:rPr lang="cs-CZ" sz="2000" b="1" dirty="0"/>
              <a:t> country </a:t>
            </a:r>
            <a:r>
              <a:rPr lang="cs-CZ" sz="2000" b="1" dirty="0" err="1"/>
              <a:t>issued</a:t>
            </a:r>
            <a:r>
              <a:rPr lang="cs-CZ" sz="2000" b="1" dirty="0"/>
              <a:t> </a:t>
            </a:r>
            <a:r>
              <a:rPr lang="cs-CZ" sz="2000" b="1" dirty="0" err="1"/>
              <a:t>your</a:t>
            </a:r>
            <a:r>
              <a:rPr lang="cs-CZ" sz="2000" b="1" dirty="0"/>
              <a:t> </a:t>
            </a:r>
            <a:r>
              <a:rPr lang="cs-CZ" sz="2000" b="1" dirty="0" err="1"/>
              <a:t>academic</a:t>
            </a:r>
            <a:r>
              <a:rPr lang="cs-CZ" sz="2000" b="1" dirty="0"/>
              <a:t> </a:t>
            </a:r>
            <a:r>
              <a:rPr lang="cs-CZ" sz="2000" b="1" dirty="0" err="1"/>
              <a:t>document</a:t>
            </a:r>
            <a:r>
              <a:rPr lang="cs-CZ" sz="2000" b="1" dirty="0"/>
              <a:t>/s </a:t>
            </a:r>
            <a:r>
              <a:rPr lang="cs-CZ" sz="2000" b="1" dirty="0" err="1"/>
              <a:t>get</a:t>
            </a:r>
            <a:r>
              <a:rPr lang="cs-CZ" sz="2000" b="1" dirty="0"/>
              <a:t> </a:t>
            </a:r>
            <a:r>
              <a:rPr lang="cs-CZ" sz="2000" b="1" u="sng" dirty="0">
                <a:solidFill>
                  <a:srgbClr val="0070C0"/>
                </a:solidFill>
              </a:rPr>
              <a:t>the </a:t>
            </a:r>
            <a:r>
              <a:rPr lang="cs-CZ" sz="2000" b="1" u="sng" dirty="0" err="1">
                <a:solidFill>
                  <a:srgbClr val="0070C0"/>
                </a:solidFill>
              </a:rPr>
              <a:t>relevant</a:t>
            </a:r>
            <a:r>
              <a:rPr lang="cs-CZ" sz="2000" b="1" u="sng" dirty="0">
                <a:solidFill>
                  <a:srgbClr val="0070C0"/>
                </a:solidFill>
              </a:rPr>
              <a:t> </a:t>
            </a:r>
            <a:r>
              <a:rPr lang="cs-CZ" sz="2000" b="1" u="sng" dirty="0" err="1">
                <a:solidFill>
                  <a:srgbClr val="0070C0"/>
                </a:solidFill>
              </a:rPr>
              <a:t>official</a:t>
            </a:r>
            <a:r>
              <a:rPr lang="cs-CZ" sz="2000" b="1" u="sng" dirty="0">
                <a:solidFill>
                  <a:srgbClr val="0070C0"/>
                </a:solidFill>
              </a:rPr>
              <a:t> </a:t>
            </a:r>
            <a:r>
              <a:rPr lang="cs-CZ" sz="2000" b="1" u="sng" dirty="0" err="1">
                <a:solidFill>
                  <a:srgbClr val="0070C0"/>
                </a:solidFill>
              </a:rPr>
              <a:t>stamps</a:t>
            </a:r>
            <a:r>
              <a:rPr lang="cs-CZ" sz="2000" b="1" u="sng" dirty="0">
                <a:solidFill>
                  <a:srgbClr val="0070C0"/>
                </a:solidFill>
              </a:rPr>
              <a:t> </a:t>
            </a:r>
            <a:r>
              <a:rPr lang="cs-CZ" sz="2000" b="1" dirty="0" err="1"/>
              <a:t>from</a:t>
            </a:r>
            <a:r>
              <a:rPr lang="cs-CZ" sz="2000" b="1" dirty="0"/>
              <a:t> the </a:t>
            </a:r>
            <a:r>
              <a:rPr lang="cs-CZ" sz="2000" b="1" dirty="0" err="1"/>
              <a:t>Authorities</a:t>
            </a:r>
            <a:r>
              <a:rPr lang="cs-CZ" sz="2000" b="1" dirty="0"/>
              <a:t> – </a:t>
            </a:r>
            <a:r>
              <a:rPr lang="cs-CZ" sz="2000" b="1" dirty="0" err="1"/>
              <a:t>see</a:t>
            </a:r>
            <a:r>
              <a:rPr lang="cs-CZ" sz="2000" b="1" dirty="0"/>
              <a:t> </a:t>
            </a:r>
            <a:r>
              <a:rPr lang="cs-CZ" sz="2000" b="1" dirty="0" err="1"/>
              <a:t>slides</a:t>
            </a:r>
            <a:r>
              <a:rPr lang="cs-CZ" sz="2000" b="1" dirty="0"/>
              <a:t> 9 – 12</a:t>
            </a:r>
          </a:p>
          <a:p>
            <a:pPr lvl="0"/>
            <a:r>
              <a:rPr lang="cs-CZ" sz="2000" b="1" dirty="0" err="1"/>
              <a:t>Get</a:t>
            </a:r>
            <a:r>
              <a:rPr lang="cs-CZ" sz="2000" b="1" dirty="0"/>
              <a:t> the </a:t>
            </a:r>
            <a:r>
              <a:rPr lang="cs-CZ" sz="2000" b="1" dirty="0" err="1"/>
              <a:t>official</a:t>
            </a:r>
            <a:r>
              <a:rPr lang="cs-CZ" sz="2000" b="1" dirty="0"/>
              <a:t> </a:t>
            </a:r>
            <a:r>
              <a:rPr lang="cs-CZ" sz="2000" b="1" dirty="0" err="1"/>
              <a:t>authority</a:t>
            </a:r>
            <a:r>
              <a:rPr lang="cs-CZ" sz="2000" b="1" dirty="0"/>
              <a:t> </a:t>
            </a:r>
            <a:r>
              <a:rPr lang="cs-CZ" sz="2000" b="1" dirty="0" err="1"/>
              <a:t>stamps</a:t>
            </a:r>
            <a:r>
              <a:rPr lang="cs-CZ" sz="2000" b="1" dirty="0"/>
              <a:t> </a:t>
            </a:r>
            <a:r>
              <a:rPr lang="cs-CZ" sz="2000" b="1" dirty="0" err="1"/>
              <a:t>only</a:t>
            </a:r>
            <a:r>
              <a:rPr lang="cs-CZ" sz="2000" b="1" dirty="0"/>
              <a:t> on the </a:t>
            </a:r>
            <a:r>
              <a:rPr lang="cs-CZ" sz="2000" b="1" dirty="0" err="1"/>
              <a:t>verified</a:t>
            </a:r>
            <a:r>
              <a:rPr lang="cs-CZ" sz="2000" b="1" dirty="0"/>
              <a:t> copy of the </a:t>
            </a:r>
            <a:r>
              <a:rPr lang="cs-CZ" sz="2000" b="1" dirty="0" err="1">
                <a:solidFill>
                  <a:srgbClr val="FF0000"/>
                </a:solidFill>
              </a:rPr>
              <a:t>certificate</a:t>
            </a:r>
            <a:r>
              <a:rPr lang="cs-CZ" sz="2000" b="1" dirty="0">
                <a:solidFill>
                  <a:srgbClr val="FF0000"/>
                </a:solidFill>
              </a:rPr>
              <a:t>/</a:t>
            </a:r>
            <a:r>
              <a:rPr lang="cs-CZ" sz="2000" b="1" dirty="0" err="1">
                <a:solidFill>
                  <a:srgbClr val="FF0000"/>
                </a:solidFill>
              </a:rPr>
              <a:t>diploma</a:t>
            </a:r>
            <a:r>
              <a:rPr lang="cs-CZ" sz="2000" b="1" dirty="0"/>
              <a:t> </a:t>
            </a:r>
          </a:p>
          <a:p>
            <a:pPr lvl="0"/>
            <a:r>
              <a:rPr lang="cs-CZ" sz="2000" b="1" dirty="0" err="1"/>
              <a:t>You</a:t>
            </a:r>
            <a:r>
              <a:rPr lang="cs-CZ" sz="2000" b="1" dirty="0"/>
              <a:t> do not </a:t>
            </a:r>
            <a:r>
              <a:rPr lang="cs-CZ" sz="2000" b="1" dirty="0" err="1"/>
              <a:t>have</a:t>
            </a:r>
            <a:r>
              <a:rPr lang="cs-CZ" sz="2000" b="1" dirty="0"/>
              <a:t> to </a:t>
            </a:r>
            <a:r>
              <a:rPr lang="cs-CZ" sz="2000" b="1" dirty="0" err="1"/>
              <a:t>get</a:t>
            </a:r>
            <a:r>
              <a:rPr lang="cs-CZ" sz="2000" b="1" dirty="0"/>
              <a:t> the </a:t>
            </a:r>
            <a:r>
              <a:rPr lang="cs-CZ" sz="2000" b="1" dirty="0" err="1"/>
              <a:t>stamp</a:t>
            </a:r>
            <a:r>
              <a:rPr lang="cs-CZ" sz="2000" b="1" dirty="0"/>
              <a:t>/s on the </a:t>
            </a:r>
            <a:r>
              <a:rPr lang="cs-CZ" sz="2000" b="1" dirty="0" err="1"/>
              <a:t>Transcript</a:t>
            </a:r>
            <a:r>
              <a:rPr lang="cs-CZ" sz="2000" b="1" dirty="0"/>
              <a:t> of </a:t>
            </a:r>
            <a:r>
              <a:rPr lang="cs-CZ" sz="2000" b="1" dirty="0" err="1"/>
              <a:t>Records</a:t>
            </a:r>
            <a:endParaRPr lang="cs-CZ" sz="2000" b="1" dirty="0"/>
          </a:p>
          <a:p>
            <a:pPr lvl="0"/>
            <a:r>
              <a:rPr lang="cs-CZ" sz="2000" b="1" dirty="0" err="1"/>
              <a:t>Enclose</a:t>
            </a:r>
            <a:r>
              <a:rPr lang="cs-CZ" sz="2000" b="1" dirty="0"/>
              <a:t> </a:t>
            </a:r>
            <a:r>
              <a:rPr lang="cs-CZ" sz="2000" b="1" dirty="0" err="1"/>
              <a:t>English</a:t>
            </a:r>
            <a:r>
              <a:rPr lang="cs-CZ" sz="2000" b="1" dirty="0"/>
              <a:t> </a:t>
            </a:r>
            <a:r>
              <a:rPr lang="cs-CZ" sz="2000" b="1" dirty="0" err="1"/>
              <a:t>or</a:t>
            </a:r>
            <a:r>
              <a:rPr lang="cs-CZ" sz="2000" b="1" dirty="0"/>
              <a:t> Czech </a:t>
            </a:r>
            <a:r>
              <a:rPr lang="cs-CZ" sz="2000" b="1" dirty="0" err="1"/>
              <a:t>translation</a:t>
            </a:r>
            <a:r>
              <a:rPr lang="cs-CZ" sz="2000" b="1" dirty="0"/>
              <a:t> of the </a:t>
            </a:r>
            <a:r>
              <a:rPr lang="cs-CZ" sz="2000" b="1" dirty="0" err="1"/>
              <a:t>academic</a:t>
            </a:r>
            <a:r>
              <a:rPr lang="cs-CZ" sz="2000" b="1" dirty="0"/>
              <a:t> </a:t>
            </a:r>
            <a:r>
              <a:rPr lang="cs-CZ" sz="2000" b="1" dirty="0" err="1"/>
              <a:t>document</a:t>
            </a:r>
            <a:r>
              <a:rPr lang="cs-CZ" sz="2000" b="1" dirty="0"/>
              <a:t>/s – </a:t>
            </a:r>
            <a:r>
              <a:rPr lang="cs-CZ" sz="2000" b="1" dirty="0" err="1"/>
              <a:t>if</a:t>
            </a:r>
            <a:r>
              <a:rPr lang="cs-CZ" sz="2000" b="1" dirty="0"/>
              <a:t> </a:t>
            </a:r>
            <a:r>
              <a:rPr lang="cs-CZ" sz="2000" b="1" dirty="0" err="1"/>
              <a:t>necessary</a:t>
            </a:r>
            <a:endParaRPr lang="cs-CZ" sz="2000" b="1" dirty="0"/>
          </a:p>
          <a:p>
            <a:pPr lvl="0"/>
            <a:r>
              <a:rPr lang="cs-CZ" sz="2000" b="1" dirty="0" err="1"/>
              <a:t>Send</a:t>
            </a:r>
            <a:r>
              <a:rPr lang="cs-CZ" sz="2000" b="1" dirty="0"/>
              <a:t> by a post </a:t>
            </a:r>
            <a:r>
              <a:rPr lang="cs-CZ" sz="2000" b="1" dirty="0" err="1"/>
              <a:t>or</a:t>
            </a:r>
            <a:r>
              <a:rPr lang="cs-CZ" sz="2000" b="1" dirty="0"/>
              <a:t> by a </a:t>
            </a:r>
            <a:r>
              <a:rPr lang="cs-CZ" sz="2000" b="1" dirty="0" err="1"/>
              <a:t>courier</a:t>
            </a:r>
            <a:r>
              <a:rPr lang="cs-CZ" sz="2000" b="1" dirty="0"/>
              <a:t> the </a:t>
            </a:r>
            <a:r>
              <a:rPr lang="cs-CZ" sz="2000" b="1" dirty="0" err="1"/>
              <a:t>notary</a:t>
            </a:r>
            <a:r>
              <a:rPr lang="cs-CZ" sz="2000" b="1" dirty="0"/>
              <a:t> </a:t>
            </a:r>
            <a:r>
              <a:rPr lang="cs-CZ" sz="2000" b="1" dirty="0" err="1"/>
              <a:t>verified</a:t>
            </a:r>
            <a:r>
              <a:rPr lang="cs-CZ" sz="2000" b="1" dirty="0"/>
              <a:t> copy/</a:t>
            </a:r>
            <a:r>
              <a:rPr lang="cs-CZ" sz="2000" b="1" dirty="0" err="1"/>
              <a:t>copies</a:t>
            </a:r>
            <a:r>
              <a:rPr lang="cs-CZ" sz="2000" b="1" dirty="0"/>
              <a:t> of </a:t>
            </a:r>
            <a:r>
              <a:rPr lang="cs-CZ" sz="2000" b="1" dirty="0" err="1"/>
              <a:t>your</a:t>
            </a:r>
            <a:r>
              <a:rPr lang="cs-CZ" sz="2000" b="1" dirty="0"/>
              <a:t> </a:t>
            </a:r>
            <a:r>
              <a:rPr lang="cs-CZ" sz="2000" b="1" dirty="0" err="1"/>
              <a:t>academic</a:t>
            </a:r>
            <a:r>
              <a:rPr lang="cs-CZ" sz="2000" b="1" dirty="0"/>
              <a:t> </a:t>
            </a:r>
            <a:r>
              <a:rPr lang="cs-CZ" sz="2000" b="1" dirty="0" err="1"/>
              <a:t>documents</a:t>
            </a:r>
            <a:r>
              <a:rPr lang="cs-CZ" sz="2000" b="1" dirty="0"/>
              <a:t> </a:t>
            </a:r>
            <a:r>
              <a:rPr lang="cs-CZ" sz="2000" b="1" dirty="0" err="1"/>
              <a:t>with</a:t>
            </a:r>
            <a:r>
              <a:rPr lang="cs-CZ" sz="2000" b="1" dirty="0"/>
              <a:t> the </a:t>
            </a:r>
            <a:r>
              <a:rPr lang="cs-CZ" sz="2000" b="1" dirty="0" err="1"/>
              <a:t>original</a:t>
            </a:r>
            <a:r>
              <a:rPr lang="cs-CZ" sz="2000" b="1" dirty="0"/>
              <a:t> </a:t>
            </a:r>
            <a:r>
              <a:rPr lang="cs-CZ" sz="2000" b="1" dirty="0" err="1"/>
              <a:t>stamp</a:t>
            </a:r>
            <a:r>
              <a:rPr lang="cs-CZ" sz="2000" b="1" dirty="0"/>
              <a:t>/s + the </a:t>
            </a:r>
            <a:r>
              <a:rPr lang="cs-CZ" sz="2000" b="1" dirty="0" err="1"/>
              <a:t>translations</a:t>
            </a:r>
            <a:r>
              <a:rPr lang="cs-CZ" sz="2000" b="1" dirty="0"/>
              <a:t>, to the </a:t>
            </a:r>
            <a:r>
              <a:rPr lang="cs-CZ" sz="2000" b="1" dirty="0" err="1"/>
              <a:t>respective</a:t>
            </a:r>
            <a:r>
              <a:rPr lang="cs-CZ" sz="2000" b="1" dirty="0"/>
              <a:t> </a:t>
            </a:r>
            <a:r>
              <a:rPr lang="cs-CZ" sz="2000" b="1" dirty="0" err="1"/>
              <a:t>faculty</a:t>
            </a:r>
            <a:r>
              <a:rPr lang="cs-CZ" sz="2000" b="1" dirty="0"/>
              <a:t> </a:t>
            </a:r>
            <a:r>
              <a:rPr lang="cs-CZ" sz="2000" b="1" dirty="0" err="1"/>
              <a:t>where</a:t>
            </a:r>
            <a:r>
              <a:rPr lang="cs-CZ" sz="2000" b="1" dirty="0"/>
              <a:t> </a:t>
            </a:r>
            <a:r>
              <a:rPr lang="cs-CZ" sz="2000" b="1" dirty="0" err="1"/>
              <a:t>you</a:t>
            </a:r>
            <a:r>
              <a:rPr lang="cs-CZ" sz="2000" b="1" dirty="0"/>
              <a:t> </a:t>
            </a:r>
            <a:r>
              <a:rPr lang="cs-CZ" sz="2000" b="1" dirty="0" err="1"/>
              <a:t>applied</a:t>
            </a:r>
            <a:r>
              <a:rPr lang="cs-CZ" sz="2000" b="1" dirty="0"/>
              <a:t> to </a:t>
            </a:r>
          </a:p>
          <a:p>
            <a:pPr lvl="0"/>
            <a:r>
              <a:rPr lang="cs-CZ" sz="2000" b="1" dirty="0"/>
              <a:t>The </a:t>
            </a:r>
            <a:r>
              <a:rPr lang="cs-CZ" sz="2000" b="1" dirty="0" err="1"/>
              <a:t>postal</a:t>
            </a:r>
            <a:r>
              <a:rPr lang="cs-CZ" sz="2000" b="1" dirty="0"/>
              <a:t> </a:t>
            </a:r>
            <a:r>
              <a:rPr lang="cs-CZ" sz="2000" b="1" dirty="0" err="1"/>
              <a:t>address</a:t>
            </a:r>
            <a:r>
              <a:rPr lang="cs-CZ" sz="2000" b="1" dirty="0"/>
              <a:t> </a:t>
            </a:r>
            <a:r>
              <a:rPr lang="cs-CZ" sz="2000" b="1" dirty="0" err="1"/>
              <a:t>is</a:t>
            </a:r>
            <a:r>
              <a:rPr lang="cs-CZ" sz="2000" b="1" dirty="0"/>
              <a:t> </a:t>
            </a:r>
            <a:r>
              <a:rPr lang="cs-CZ" sz="2000" b="1" dirty="0" err="1"/>
              <a:t>below</a:t>
            </a:r>
            <a:r>
              <a:rPr lang="cs-CZ" sz="2000" b="1" dirty="0"/>
              <a:t>:</a:t>
            </a:r>
          </a:p>
          <a:p>
            <a:pPr marL="0" indent="0">
              <a:buNone/>
            </a:pPr>
            <a:r>
              <a:rPr lang="cs-CZ" sz="2000" b="1" dirty="0"/>
              <a:t>							</a:t>
            </a:r>
          </a:p>
          <a:p>
            <a:pPr marL="0" indent="0">
              <a:buNone/>
            </a:pPr>
            <a:r>
              <a:rPr lang="cs-CZ" sz="2000" b="1" dirty="0"/>
              <a:t>							VSB-TUO</a:t>
            </a:r>
          </a:p>
          <a:p>
            <a:pPr marL="0" indent="0">
              <a:buNone/>
            </a:pPr>
            <a:r>
              <a:rPr lang="cs-CZ" sz="2000" b="1" dirty="0"/>
              <a:t>							</a:t>
            </a:r>
            <a:r>
              <a:rPr lang="cs-CZ" sz="2000" b="1" dirty="0" err="1"/>
              <a:t>Faculty</a:t>
            </a:r>
            <a:r>
              <a:rPr lang="cs-CZ" sz="2000" b="1" dirty="0"/>
              <a:t> of </a:t>
            </a:r>
            <a:r>
              <a:rPr lang="cs-CZ" sz="2000" b="1" dirty="0" err="1"/>
              <a:t>your</a:t>
            </a:r>
            <a:r>
              <a:rPr lang="cs-CZ" sz="2000" b="1" dirty="0"/>
              <a:t> </a:t>
            </a:r>
            <a:r>
              <a:rPr lang="cs-CZ" sz="2000" b="1" dirty="0" err="1"/>
              <a:t>choice</a:t>
            </a:r>
            <a:endParaRPr lang="cs-CZ" sz="2000" b="1" dirty="0"/>
          </a:p>
          <a:p>
            <a:pPr marL="0" indent="0">
              <a:buNone/>
            </a:pPr>
            <a:r>
              <a:rPr lang="cs-CZ" sz="2000" b="1" dirty="0"/>
              <a:t>							Study Office</a:t>
            </a:r>
          </a:p>
          <a:p>
            <a:pPr marL="0" indent="0">
              <a:buNone/>
            </a:pPr>
            <a:r>
              <a:rPr lang="cs-CZ" sz="2000" b="1" dirty="0"/>
              <a:t>							17. listopadu 2172/15</a:t>
            </a:r>
          </a:p>
          <a:p>
            <a:pPr marL="0" indent="0">
              <a:buNone/>
            </a:pPr>
            <a:r>
              <a:rPr lang="cs-CZ" sz="2000" b="1" dirty="0"/>
              <a:t>							Ostrava – Poruba</a:t>
            </a:r>
          </a:p>
          <a:p>
            <a:pPr marL="0" indent="0">
              <a:buNone/>
            </a:pPr>
            <a:r>
              <a:rPr lang="cs-CZ" sz="2000" b="1" dirty="0"/>
              <a:t>							708 00</a:t>
            </a:r>
          </a:p>
          <a:p>
            <a:pPr marL="0" indent="0">
              <a:buNone/>
            </a:pPr>
            <a:r>
              <a:rPr lang="cs-CZ" sz="2000" b="1" dirty="0"/>
              <a:t>							Czech Republic </a:t>
            </a:r>
            <a:endParaRPr lang="cs-CZ" sz="2000" b="1" dirty="0">
              <a:solidFill>
                <a:srgbClr val="FF0000"/>
              </a:solidFill>
            </a:endParaRPr>
          </a:p>
          <a:p>
            <a:pPr marL="0" indent="0">
              <a:buNone/>
            </a:pPr>
            <a:endParaRPr lang="cs-CZ" sz="2000" b="1" dirty="0"/>
          </a:p>
          <a:p>
            <a:endParaRPr lang="cs-CZ" dirty="0"/>
          </a:p>
        </p:txBody>
      </p:sp>
      <p:sp>
        <p:nvSpPr>
          <p:cNvPr id="4" name="Zástupný symbol pro datum 3">
            <a:extLst>
              <a:ext uri="{FF2B5EF4-FFF2-40B4-BE49-F238E27FC236}">
                <a16:creationId xmlns:a16="http://schemas.microsoft.com/office/drawing/2014/main" id="{2790304C-11D1-4ADC-94F6-D98945C4F39E}"/>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5CD42D05-295B-4FE3-A4DF-C2FD7D3EA709}"/>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A9E786F3-073E-4C74-9B70-CEE8560D64B4}"/>
              </a:ext>
            </a:extLst>
          </p:cNvPr>
          <p:cNvSpPr>
            <a:spLocks noGrp="1"/>
          </p:cNvSpPr>
          <p:nvPr>
            <p:ph type="sldNum" sz="quarter" idx="12"/>
          </p:nvPr>
        </p:nvSpPr>
        <p:spPr/>
        <p:txBody>
          <a:bodyPr/>
          <a:lstStyle/>
          <a:p>
            <a:fld id="{1EA44BAA-1A06-B141-8215-9D88CF6A7203}" type="slidenum">
              <a:rPr lang="cs-CZ" smtClean="0"/>
              <a:t>14</a:t>
            </a:fld>
            <a:endParaRPr lang="cs-CZ"/>
          </a:p>
        </p:txBody>
      </p:sp>
    </p:spTree>
    <p:extLst>
      <p:ext uri="{BB962C8B-B14F-4D97-AF65-F5344CB8AC3E}">
        <p14:creationId xmlns:p14="http://schemas.microsoft.com/office/powerpoint/2010/main" val="821256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1CCBE6-0D7C-4CF3-8A96-C0830CF4505E}"/>
              </a:ext>
            </a:extLst>
          </p:cNvPr>
          <p:cNvSpPr>
            <a:spLocks noGrp="1"/>
          </p:cNvSpPr>
          <p:nvPr>
            <p:ph type="title"/>
          </p:nvPr>
        </p:nvSpPr>
        <p:spPr/>
        <p:txBody>
          <a:bodyPr/>
          <a:lstStyle/>
          <a:p>
            <a:r>
              <a:rPr lang="cs-CZ" sz="3600" dirty="0" err="1">
                <a:solidFill>
                  <a:srgbClr val="00A499"/>
                </a:solidFill>
              </a:rPr>
              <a:t>What</a:t>
            </a:r>
            <a:r>
              <a:rPr lang="cs-CZ" sz="3600" dirty="0">
                <a:solidFill>
                  <a:srgbClr val="00A499"/>
                </a:solidFill>
              </a:rPr>
              <a:t> </a:t>
            </a:r>
            <a:r>
              <a:rPr lang="cs-CZ" sz="3600" dirty="0" err="1">
                <a:solidFill>
                  <a:srgbClr val="00A499"/>
                </a:solidFill>
              </a:rPr>
              <a:t>happens</a:t>
            </a:r>
            <a:r>
              <a:rPr lang="cs-CZ" sz="3600" dirty="0">
                <a:solidFill>
                  <a:srgbClr val="00A499"/>
                </a:solidFill>
              </a:rPr>
              <a:t> </a:t>
            </a:r>
            <a:r>
              <a:rPr lang="cs-CZ" sz="3600" dirty="0" err="1">
                <a:solidFill>
                  <a:srgbClr val="00A499"/>
                </a:solidFill>
              </a:rPr>
              <a:t>next</a:t>
            </a:r>
            <a:r>
              <a:rPr lang="cs-CZ" sz="3600" dirty="0">
                <a:solidFill>
                  <a:srgbClr val="00A499"/>
                </a:solidFill>
              </a:rPr>
              <a:t>?</a:t>
            </a:r>
          </a:p>
        </p:txBody>
      </p:sp>
      <p:sp>
        <p:nvSpPr>
          <p:cNvPr id="3" name="Zástupný symbol pro obsah 2">
            <a:extLst>
              <a:ext uri="{FF2B5EF4-FFF2-40B4-BE49-F238E27FC236}">
                <a16:creationId xmlns:a16="http://schemas.microsoft.com/office/drawing/2014/main" id="{48830EDC-1D55-44E3-BAD1-512B383E0383}"/>
              </a:ext>
            </a:extLst>
          </p:cNvPr>
          <p:cNvSpPr>
            <a:spLocks noGrp="1"/>
          </p:cNvSpPr>
          <p:nvPr>
            <p:ph idx="1"/>
          </p:nvPr>
        </p:nvSpPr>
        <p:spPr/>
        <p:txBody>
          <a:bodyPr>
            <a:normAutofit lnSpcReduction="10000"/>
          </a:bodyPr>
          <a:lstStyle/>
          <a:p>
            <a:r>
              <a:rPr lang="cs-CZ" sz="2800" dirty="0" err="1"/>
              <a:t>Our</a:t>
            </a:r>
            <a:r>
              <a:rPr lang="cs-CZ" sz="2800" dirty="0"/>
              <a:t> university </a:t>
            </a:r>
            <a:r>
              <a:rPr lang="cs-CZ" sz="2800" dirty="0" err="1"/>
              <a:t>receives</a:t>
            </a:r>
            <a:r>
              <a:rPr lang="cs-CZ" sz="2800" dirty="0"/>
              <a:t> by post </a:t>
            </a:r>
            <a:r>
              <a:rPr lang="cs-CZ" sz="2800" dirty="0" err="1"/>
              <a:t>notary</a:t>
            </a:r>
            <a:r>
              <a:rPr lang="cs-CZ" sz="2800" dirty="0"/>
              <a:t> </a:t>
            </a:r>
            <a:r>
              <a:rPr lang="cs-CZ" sz="2800" dirty="0" err="1"/>
              <a:t>verified</a:t>
            </a:r>
            <a:r>
              <a:rPr lang="cs-CZ" sz="2800" dirty="0"/>
              <a:t> copy/</a:t>
            </a:r>
            <a:r>
              <a:rPr lang="cs-CZ" sz="2800" dirty="0" err="1"/>
              <a:t>ies</a:t>
            </a:r>
            <a:r>
              <a:rPr lang="cs-CZ" sz="2800" dirty="0"/>
              <a:t> of </a:t>
            </a:r>
            <a:r>
              <a:rPr lang="cs-CZ" sz="2800" dirty="0" err="1"/>
              <a:t>your</a:t>
            </a:r>
            <a:r>
              <a:rPr lang="cs-CZ" sz="2800" dirty="0"/>
              <a:t> </a:t>
            </a:r>
            <a:r>
              <a:rPr lang="cs-CZ" sz="2800" dirty="0" err="1"/>
              <a:t>academic</a:t>
            </a:r>
            <a:r>
              <a:rPr lang="cs-CZ" sz="2800" dirty="0"/>
              <a:t> </a:t>
            </a:r>
            <a:r>
              <a:rPr lang="cs-CZ" sz="2800" dirty="0" err="1"/>
              <a:t>document</a:t>
            </a:r>
            <a:r>
              <a:rPr lang="cs-CZ" sz="2800" dirty="0"/>
              <a:t>/s </a:t>
            </a:r>
            <a:r>
              <a:rPr lang="cs-CZ" sz="2800" dirty="0" err="1"/>
              <a:t>with</a:t>
            </a:r>
            <a:r>
              <a:rPr lang="cs-CZ" sz="2800" dirty="0"/>
              <a:t> </a:t>
            </a:r>
            <a:r>
              <a:rPr lang="cs-CZ" sz="2800" dirty="0" err="1"/>
              <a:t>all</a:t>
            </a:r>
            <a:r>
              <a:rPr lang="cs-CZ" sz="2800" dirty="0"/>
              <a:t> the </a:t>
            </a:r>
            <a:r>
              <a:rPr lang="cs-CZ" sz="2800" dirty="0" err="1"/>
              <a:t>necessary</a:t>
            </a:r>
            <a:r>
              <a:rPr lang="cs-CZ" sz="2800" dirty="0"/>
              <a:t> </a:t>
            </a:r>
            <a:r>
              <a:rPr lang="cs-CZ" sz="2800" dirty="0" err="1"/>
              <a:t>official</a:t>
            </a:r>
            <a:r>
              <a:rPr lang="cs-CZ" sz="2800" dirty="0"/>
              <a:t> </a:t>
            </a:r>
            <a:r>
              <a:rPr lang="cs-CZ" sz="2800" dirty="0" err="1"/>
              <a:t>stamp</a:t>
            </a:r>
            <a:r>
              <a:rPr lang="cs-CZ" sz="2800" dirty="0"/>
              <a:t>/s</a:t>
            </a:r>
          </a:p>
          <a:p>
            <a:r>
              <a:rPr lang="cs-CZ" sz="2800" dirty="0"/>
              <a:t>The University </a:t>
            </a:r>
            <a:r>
              <a:rPr lang="cs-CZ" sz="2800" dirty="0" err="1"/>
              <a:t>will</a:t>
            </a:r>
            <a:r>
              <a:rPr lang="cs-CZ" sz="2800" dirty="0"/>
              <a:t> </a:t>
            </a:r>
            <a:r>
              <a:rPr lang="cs-CZ" sz="2800" dirty="0" err="1"/>
              <a:t>send</a:t>
            </a:r>
            <a:r>
              <a:rPr lang="cs-CZ" sz="2800" dirty="0"/>
              <a:t> </a:t>
            </a:r>
            <a:r>
              <a:rPr lang="cs-CZ" sz="2800" dirty="0" err="1"/>
              <a:t>you</a:t>
            </a:r>
            <a:r>
              <a:rPr lang="cs-CZ" sz="2800" dirty="0"/>
              <a:t> bank </a:t>
            </a:r>
            <a:r>
              <a:rPr lang="cs-CZ" sz="2800" dirty="0" err="1"/>
              <a:t>payment</a:t>
            </a:r>
            <a:r>
              <a:rPr lang="cs-CZ" sz="2800" dirty="0"/>
              <a:t> </a:t>
            </a:r>
            <a:r>
              <a:rPr lang="cs-CZ" sz="2800" dirty="0" err="1"/>
              <a:t>details</a:t>
            </a:r>
            <a:r>
              <a:rPr lang="cs-CZ" sz="2800" dirty="0"/>
              <a:t> </a:t>
            </a:r>
            <a:r>
              <a:rPr lang="cs-CZ" sz="2800" dirty="0" err="1"/>
              <a:t>for</a:t>
            </a:r>
            <a:r>
              <a:rPr lang="cs-CZ" sz="2800" dirty="0"/>
              <a:t> the </a:t>
            </a:r>
            <a:r>
              <a:rPr lang="cs-CZ" sz="2800" dirty="0" err="1"/>
              <a:t>nostrification</a:t>
            </a:r>
            <a:r>
              <a:rPr lang="cs-CZ" sz="2800" dirty="0"/>
              <a:t> </a:t>
            </a:r>
            <a:r>
              <a:rPr lang="cs-CZ" sz="2800" dirty="0" err="1"/>
              <a:t>fee</a:t>
            </a:r>
            <a:r>
              <a:rPr lang="cs-CZ" sz="2800" dirty="0"/>
              <a:t> </a:t>
            </a:r>
            <a:r>
              <a:rPr lang="cs-CZ" sz="2800" dirty="0" err="1"/>
              <a:t>payment</a:t>
            </a:r>
            <a:r>
              <a:rPr lang="cs-CZ" sz="2800" dirty="0"/>
              <a:t> of 800 CZK</a:t>
            </a:r>
          </a:p>
          <a:p>
            <a:r>
              <a:rPr lang="cs-CZ" sz="2800" dirty="0"/>
              <a:t>The University (</a:t>
            </a:r>
            <a:r>
              <a:rPr lang="cs-CZ" sz="2800" dirty="0" err="1"/>
              <a:t>our</a:t>
            </a:r>
            <a:r>
              <a:rPr lang="cs-CZ" sz="2800" dirty="0"/>
              <a:t> </a:t>
            </a:r>
            <a:r>
              <a:rPr lang="cs-CZ" sz="2800" dirty="0" err="1"/>
              <a:t>system</a:t>
            </a:r>
            <a:r>
              <a:rPr lang="cs-CZ" sz="2800" dirty="0"/>
              <a:t>) </a:t>
            </a:r>
            <a:r>
              <a:rPr lang="cs-CZ" sz="2800" dirty="0" err="1"/>
              <a:t>receives</a:t>
            </a:r>
            <a:r>
              <a:rPr lang="cs-CZ" sz="2800" dirty="0"/>
              <a:t> </a:t>
            </a:r>
            <a:r>
              <a:rPr lang="cs-CZ" sz="2800" dirty="0" err="1"/>
              <a:t>your</a:t>
            </a:r>
            <a:r>
              <a:rPr lang="cs-CZ" sz="2800" dirty="0"/>
              <a:t> </a:t>
            </a:r>
            <a:r>
              <a:rPr lang="cs-CZ" sz="2800" dirty="0" err="1"/>
              <a:t>nostrification</a:t>
            </a:r>
            <a:r>
              <a:rPr lang="cs-CZ" sz="2800" dirty="0"/>
              <a:t> </a:t>
            </a:r>
            <a:r>
              <a:rPr lang="cs-CZ" sz="2800" dirty="0" err="1"/>
              <a:t>fee</a:t>
            </a:r>
            <a:r>
              <a:rPr lang="cs-CZ" sz="2800" dirty="0"/>
              <a:t> </a:t>
            </a:r>
            <a:r>
              <a:rPr lang="cs-CZ" sz="2800" dirty="0" err="1"/>
              <a:t>payment</a:t>
            </a:r>
            <a:r>
              <a:rPr lang="cs-CZ" sz="2800" dirty="0"/>
              <a:t> and </a:t>
            </a:r>
            <a:r>
              <a:rPr lang="cs-CZ" sz="2800" dirty="0" err="1"/>
              <a:t>they</a:t>
            </a:r>
            <a:r>
              <a:rPr lang="cs-CZ" sz="2800" dirty="0"/>
              <a:t> </a:t>
            </a:r>
            <a:r>
              <a:rPr lang="cs-CZ" sz="2800" dirty="0" err="1"/>
              <a:t>process</a:t>
            </a:r>
            <a:r>
              <a:rPr lang="cs-CZ" sz="2800" dirty="0"/>
              <a:t> </a:t>
            </a:r>
            <a:r>
              <a:rPr lang="cs-CZ" sz="2800" dirty="0" err="1"/>
              <a:t>nostrification</a:t>
            </a:r>
            <a:r>
              <a:rPr lang="cs-CZ" sz="2800" dirty="0"/>
              <a:t> of </a:t>
            </a:r>
            <a:r>
              <a:rPr lang="cs-CZ" sz="2800" dirty="0" err="1"/>
              <a:t>your</a:t>
            </a:r>
            <a:r>
              <a:rPr lang="cs-CZ" sz="2800" dirty="0"/>
              <a:t> </a:t>
            </a:r>
            <a:r>
              <a:rPr lang="cs-CZ" sz="2800" dirty="0" err="1"/>
              <a:t>previous</a:t>
            </a:r>
            <a:r>
              <a:rPr lang="cs-CZ" sz="2800" dirty="0"/>
              <a:t> </a:t>
            </a:r>
            <a:r>
              <a:rPr lang="cs-CZ" sz="2800" dirty="0" err="1"/>
              <a:t>education</a:t>
            </a:r>
            <a:endParaRPr lang="cs-CZ" sz="2800" dirty="0"/>
          </a:p>
          <a:p>
            <a:r>
              <a:rPr lang="cs-CZ" sz="2800" dirty="0" err="1"/>
              <a:t>You</a:t>
            </a:r>
            <a:r>
              <a:rPr lang="cs-CZ" sz="2800" dirty="0"/>
              <a:t> </a:t>
            </a:r>
            <a:r>
              <a:rPr lang="cs-CZ" sz="2800" dirty="0" err="1"/>
              <a:t>can</a:t>
            </a:r>
            <a:r>
              <a:rPr lang="cs-CZ" sz="2800" dirty="0"/>
              <a:t> </a:t>
            </a:r>
            <a:r>
              <a:rPr lang="cs-CZ" sz="2800" dirty="0" err="1"/>
              <a:t>check</a:t>
            </a:r>
            <a:r>
              <a:rPr lang="cs-CZ" sz="2800" dirty="0"/>
              <a:t> the status of </a:t>
            </a:r>
            <a:r>
              <a:rPr lang="cs-CZ" sz="2800" dirty="0" err="1"/>
              <a:t>your</a:t>
            </a:r>
            <a:r>
              <a:rPr lang="cs-CZ" sz="2800" dirty="0"/>
              <a:t> online </a:t>
            </a:r>
            <a:r>
              <a:rPr lang="cs-CZ" sz="2800" dirty="0" err="1"/>
              <a:t>application</a:t>
            </a:r>
            <a:r>
              <a:rPr lang="cs-CZ" sz="2800" dirty="0"/>
              <a:t> </a:t>
            </a:r>
            <a:r>
              <a:rPr lang="cs-CZ" sz="2800" dirty="0" err="1"/>
              <a:t>when</a:t>
            </a:r>
            <a:r>
              <a:rPr lang="cs-CZ" sz="2800" dirty="0"/>
              <a:t> </a:t>
            </a:r>
            <a:r>
              <a:rPr lang="cs-CZ" sz="2800" dirty="0" err="1"/>
              <a:t>you</a:t>
            </a:r>
            <a:r>
              <a:rPr lang="cs-CZ" sz="2800" dirty="0"/>
              <a:t> enter </a:t>
            </a:r>
            <a:r>
              <a:rPr lang="cs-CZ" sz="2800" dirty="0" err="1"/>
              <a:t>your</a:t>
            </a:r>
            <a:r>
              <a:rPr lang="cs-CZ" sz="2800" dirty="0"/>
              <a:t> online </a:t>
            </a:r>
            <a:r>
              <a:rPr lang="cs-CZ" sz="2800" dirty="0" err="1"/>
              <a:t>application</a:t>
            </a:r>
            <a:endParaRPr lang="cs-CZ" sz="2800" dirty="0"/>
          </a:p>
          <a:p>
            <a:endParaRPr lang="cs-CZ" sz="2800" dirty="0"/>
          </a:p>
        </p:txBody>
      </p:sp>
      <p:sp>
        <p:nvSpPr>
          <p:cNvPr id="4" name="Zástupný symbol pro datum 3">
            <a:extLst>
              <a:ext uri="{FF2B5EF4-FFF2-40B4-BE49-F238E27FC236}">
                <a16:creationId xmlns:a16="http://schemas.microsoft.com/office/drawing/2014/main" id="{9A6E255E-497D-466E-A9AC-71A7BEB4E1BB}"/>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ADCD6BDB-5375-4986-B989-DB3492C2A4B2}"/>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4D91D71E-6693-4A3A-AE87-79E7CF3EAD31}"/>
              </a:ext>
            </a:extLst>
          </p:cNvPr>
          <p:cNvSpPr>
            <a:spLocks noGrp="1"/>
          </p:cNvSpPr>
          <p:nvPr>
            <p:ph type="sldNum" sz="quarter" idx="12"/>
          </p:nvPr>
        </p:nvSpPr>
        <p:spPr/>
        <p:txBody>
          <a:bodyPr/>
          <a:lstStyle/>
          <a:p>
            <a:fld id="{1EA44BAA-1A06-B141-8215-9D88CF6A7203}" type="slidenum">
              <a:rPr lang="cs-CZ" smtClean="0"/>
              <a:t>15</a:t>
            </a:fld>
            <a:endParaRPr lang="cs-CZ"/>
          </a:p>
        </p:txBody>
      </p:sp>
    </p:spTree>
    <p:extLst>
      <p:ext uri="{BB962C8B-B14F-4D97-AF65-F5344CB8AC3E}">
        <p14:creationId xmlns:p14="http://schemas.microsoft.com/office/powerpoint/2010/main" val="152018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FA13D-117C-45C3-B86F-C57CCE1F24C8}"/>
              </a:ext>
            </a:extLst>
          </p:cNvPr>
          <p:cNvSpPr>
            <a:spLocks noGrp="1"/>
          </p:cNvSpPr>
          <p:nvPr>
            <p:ph type="title"/>
          </p:nvPr>
        </p:nvSpPr>
        <p:spPr/>
        <p:txBody>
          <a:bodyPr/>
          <a:lstStyle/>
          <a:p>
            <a:r>
              <a:rPr lang="cs-CZ" dirty="0" err="1">
                <a:solidFill>
                  <a:srgbClr val="00A499"/>
                </a:solidFill>
              </a:rPr>
              <a:t>For</a:t>
            </a:r>
            <a:r>
              <a:rPr lang="cs-CZ" dirty="0">
                <a:solidFill>
                  <a:srgbClr val="00A499"/>
                </a:solidFill>
              </a:rPr>
              <a:t> </a:t>
            </a:r>
            <a:r>
              <a:rPr lang="cs-CZ" dirty="0" err="1">
                <a:solidFill>
                  <a:srgbClr val="00A499"/>
                </a:solidFill>
              </a:rPr>
              <a:t>work</a:t>
            </a:r>
            <a:r>
              <a:rPr lang="cs-CZ" dirty="0">
                <a:solidFill>
                  <a:srgbClr val="00A499"/>
                </a:solidFill>
              </a:rPr>
              <a:t> </a:t>
            </a:r>
            <a:r>
              <a:rPr lang="cs-CZ" dirty="0" err="1">
                <a:solidFill>
                  <a:srgbClr val="00A499"/>
                </a:solidFill>
              </a:rPr>
              <a:t>purposes</a:t>
            </a:r>
            <a:r>
              <a:rPr lang="cs-CZ" dirty="0">
                <a:solidFill>
                  <a:srgbClr val="00A499"/>
                </a:solidFill>
              </a:rPr>
              <a:t> </a:t>
            </a:r>
            <a:r>
              <a:rPr lang="cs-CZ" dirty="0" err="1">
                <a:solidFill>
                  <a:srgbClr val="00A499"/>
                </a:solidFill>
              </a:rPr>
              <a:t>there</a:t>
            </a:r>
            <a:r>
              <a:rPr lang="cs-CZ" dirty="0">
                <a:solidFill>
                  <a:srgbClr val="00A499"/>
                </a:solidFill>
              </a:rPr>
              <a:t> </a:t>
            </a:r>
            <a:r>
              <a:rPr lang="cs-CZ" dirty="0" err="1">
                <a:solidFill>
                  <a:srgbClr val="00A499"/>
                </a:solidFill>
              </a:rPr>
              <a:t>is</a:t>
            </a:r>
            <a:r>
              <a:rPr lang="cs-CZ" dirty="0">
                <a:solidFill>
                  <a:srgbClr val="00A499"/>
                </a:solidFill>
              </a:rPr>
              <a:t> </a:t>
            </a:r>
            <a:r>
              <a:rPr lang="cs-CZ" dirty="0" err="1">
                <a:solidFill>
                  <a:srgbClr val="00A499"/>
                </a:solidFill>
              </a:rPr>
              <a:t>also</a:t>
            </a:r>
            <a:r>
              <a:rPr lang="cs-CZ" dirty="0">
                <a:solidFill>
                  <a:srgbClr val="00A499"/>
                </a:solidFill>
              </a:rPr>
              <a:t> </a:t>
            </a:r>
            <a:r>
              <a:rPr lang="cs-CZ" dirty="0" err="1">
                <a:solidFill>
                  <a:srgbClr val="00A499"/>
                </a:solidFill>
              </a:rPr>
              <a:t>an</a:t>
            </a:r>
            <a:r>
              <a:rPr lang="cs-CZ" dirty="0">
                <a:solidFill>
                  <a:srgbClr val="00A499"/>
                </a:solidFill>
              </a:rPr>
              <a:t> </a:t>
            </a:r>
            <a:r>
              <a:rPr lang="cs-CZ" dirty="0" err="1">
                <a:solidFill>
                  <a:srgbClr val="00A499"/>
                </a:solidFill>
              </a:rPr>
              <a:t>option</a:t>
            </a:r>
            <a:r>
              <a:rPr lang="cs-CZ" dirty="0">
                <a:solidFill>
                  <a:srgbClr val="00A499"/>
                </a:solidFill>
              </a:rPr>
              <a:t> of </a:t>
            </a:r>
            <a:r>
              <a:rPr lang="cs-CZ" dirty="0" err="1">
                <a:solidFill>
                  <a:srgbClr val="00A499"/>
                </a:solidFill>
              </a:rPr>
              <a:t>Large</a:t>
            </a:r>
            <a:r>
              <a:rPr lang="cs-CZ" dirty="0">
                <a:solidFill>
                  <a:srgbClr val="00A499"/>
                </a:solidFill>
              </a:rPr>
              <a:t> </a:t>
            </a:r>
            <a:r>
              <a:rPr lang="cs-CZ" dirty="0" err="1">
                <a:solidFill>
                  <a:srgbClr val="00A499"/>
                </a:solidFill>
              </a:rPr>
              <a:t>nostrification</a:t>
            </a:r>
            <a:endParaRPr lang="cs-CZ" dirty="0">
              <a:solidFill>
                <a:srgbClr val="00A499"/>
              </a:solidFill>
            </a:endParaRPr>
          </a:p>
        </p:txBody>
      </p:sp>
      <p:sp>
        <p:nvSpPr>
          <p:cNvPr id="3" name="Zástupný symbol pro obsah 2">
            <a:extLst>
              <a:ext uri="{FF2B5EF4-FFF2-40B4-BE49-F238E27FC236}">
                <a16:creationId xmlns:a16="http://schemas.microsoft.com/office/drawing/2014/main" id="{3BE528BE-3659-4849-AD9A-F5E267DD4593}"/>
              </a:ext>
            </a:extLst>
          </p:cNvPr>
          <p:cNvSpPr>
            <a:spLocks noGrp="1"/>
          </p:cNvSpPr>
          <p:nvPr>
            <p:ph idx="1"/>
          </p:nvPr>
        </p:nvSpPr>
        <p:spPr/>
        <p:txBody>
          <a:bodyPr/>
          <a:lstStyle/>
          <a:p>
            <a:r>
              <a:rPr lang="cs-CZ" sz="1800" b="1" dirty="0" err="1"/>
              <a:t>Valid</a:t>
            </a:r>
            <a:r>
              <a:rPr lang="cs-CZ" sz="1800" b="1" dirty="0"/>
              <a:t> </a:t>
            </a:r>
            <a:r>
              <a:rPr lang="cs-CZ" sz="1800" b="1" dirty="0" err="1"/>
              <a:t>nationwide</a:t>
            </a:r>
            <a:r>
              <a:rPr lang="cs-CZ" sz="1800" b="1" dirty="0"/>
              <a:t> </a:t>
            </a:r>
            <a:r>
              <a:rPr lang="cs-CZ" sz="1800" b="1" dirty="0" err="1"/>
              <a:t>for</a:t>
            </a:r>
            <a:r>
              <a:rPr lang="cs-CZ" sz="1800" b="1" dirty="0"/>
              <a:t> </a:t>
            </a:r>
            <a:r>
              <a:rPr lang="cs-CZ" sz="1800" b="1" dirty="0" err="1"/>
              <a:t>unlimited</a:t>
            </a:r>
            <a:r>
              <a:rPr lang="cs-CZ" sz="1800" b="1" dirty="0"/>
              <a:t> period of </a:t>
            </a:r>
            <a:r>
              <a:rPr lang="cs-CZ" sz="1800" b="1" dirty="0" err="1"/>
              <a:t>time</a:t>
            </a:r>
            <a:endParaRPr lang="cs-CZ" sz="1800" b="1" dirty="0"/>
          </a:p>
          <a:p>
            <a:r>
              <a:rPr lang="cs-CZ" sz="1800" b="1" dirty="0" err="1"/>
              <a:t>Costs</a:t>
            </a:r>
            <a:r>
              <a:rPr lang="cs-CZ" sz="1800" b="1" dirty="0"/>
              <a:t> 3000 CZK, </a:t>
            </a:r>
            <a:r>
              <a:rPr lang="cs-CZ" sz="1800" b="1" dirty="0" err="1"/>
              <a:t>approx</a:t>
            </a:r>
            <a:r>
              <a:rPr lang="cs-CZ" sz="1800" b="1" dirty="0"/>
              <a:t>. 120 EUR</a:t>
            </a:r>
          </a:p>
          <a:p>
            <a:pPr marL="0" indent="0">
              <a:buNone/>
            </a:pPr>
            <a:endParaRPr lang="cs-CZ" dirty="0"/>
          </a:p>
        </p:txBody>
      </p:sp>
      <p:sp>
        <p:nvSpPr>
          <p:cNvPr id="4" name="Zástupný symbol pro datum 3">
            <a:extLst>
              <a:ext uri="{FF2B5EF4-FFF2-40B4-BE49-F238E27FC236}">
                <a16:creationId xmlns:a16="http://schemas.microsoft.com/office/drawing/2014/main" id="{B8468659-5D8E-4CB5-8166-DE7137B9E9ED}"/>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80F2DC16-93AE-4502-BBC3-B175D369D524}"/>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0A1282A3-FD3B-44B6-B3EC-AADAD4FE6DEF}"/>
              </a:ext>
            </a:extLst>
          </p:cNvPr>
          <p:cNvSpPr>
            <a:spLocks noGrp="1"/>
          </p:cNvSpPr>
          <p:nvPr>
            <p:ph type="sldNum" sz="quarter" idx="12"/>
          </p:nvPr>
        </p:nvSpPr>
        <p:spPr/>
        <p:txBody>
          <a:bodyPr/>
          <a:lstStyle/>
          <a:p>
            <a:fld id="{1EA44BAA-1A06-B141-8215-9D88CF6A7203}" type="slidenum">
              <a:rPr lang="cs-CZ" smtClean="0"/>
              <a:t>16</a:t>
            </a:fld>
            <a:endParaRPr lang="cs-CZ"/>
          </a:p>
        </p:txBody>
      </p:sp>
    </p:spTree>
    <p:extLst>
      <p:ext uri="{BB962C8B-B14F-4D97-AF65-F5344CB8AC3E}">
        <p14:creationId xmlns:p14="http://schemas.microsoft.com/office/powerpoint/2010/main" val="1965535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2A71CE-6BDF-4DF6-87CA-CFB49AE678A7}"/>
              </a:ext>
            </a:extLst>
          </p:cNvPr>
          <p:cNvSpPr>
            <a:spLocks noGrp="1"/>
          </p:cNvSpPr>
          <p:nvPr>
            <p:ph type="title"/>
          </p:nvPr>
        </p:nvSpPr>
        <p:spPr/>
        <p:txBody>
          <a:bodyPr/>
          <a:lstStyle/>
          <a:p>
            <a:pPr algn="ctr"/>
            <a:r>
              <a:rPr lang="cs-CZ" sz="3200" dirty="0" err="1">
                <a:solidFill>
                  <a:srgbClr val="00A499"/>
                </a:solidFill>
              </a:rPr>
              <a:t>Any</a:t>
            </a:r>
            <a:r>
              <a:rPr lang="cs-CZ" sz="3200" dirty="0">
                <a:solidFill>
                  <a:srgbClr val="00A499"/>
                </a:solidFill>
              </a:rPr>
              <a:t> </a:t>
            </a:r>
            <a:r>
              <a:rPr lang="cs-CZ" sz="3200" dirty="0" err="1">
                <a:solidFill>
                  <a:srgbClr val="00A499"/>
                </a:solidFill>
              </a:rPr>
              <a:t>enquiries</a:t>
            </a:r>
            <a:r>
              <a:rPr lang="cs-CZ" sz="3200" dirty="0">
                <a:solidFill>
                  <a:srgbClr val="00A499"/>
                </a:solidFill>
              </a:rPr>
              <a:t> </a:t>
            </a:r>
            <a:r>
              <a:rPr lang="cs-CZ" sz="3200" dirty="0" err="1">
                <a:solidFill>
                  <a:srgbClr val="00A499"/>
                </a:solidFill>
              </a:rPr>
              <a:t>regarding</a:t>
            </a:r>
            <a:r>
              <a:rPr lang="cs-CZ" sz="3200" dirty="0">
                <a:solidFill>
                  <a:srgbClr val="00A499"/>
                </a:solidFill>
              </a:rPr>
              <a:t> </a:t>
            </a:r>
            <a:r>
              <a:rPr lang="cs-CZ" sz="3200" dirty="0" err="1">
                <a:solidFill>
                  <a:srgbClr val="00A499"/>
                </a:solidFill>
              </a:rPr>
              <a:t>nostrification</a:t>
            </a:r>
            <a:r>
              <a:rPr lang="cs-CZ" sz="3200" dirty="0">
                <a:solidFill>
                  <a:srgbClr val="00A499"/>
                </a:solidFill>
              </a:rPr>
              <a:t>?</a:t>
            </a:r>
          </a:p>
        </p:txBody>
      </p:sp>
      <p:sp>
        <p:nvSpPr>
          <p:cNvPr id="3" name="Zástupný symbol pro obsah 2">
            <a:extLst>
              <a:ext uri="{FF2B5EF4-FFF2-40B4-BE49-F238E27FC236}">
                <a16:creationId xmlns:a16="http://schemas.microsoft.com/office/drawing/2014/main" id="{F54148C8-9423-46AD-8126-F79697201CE5}"/>
              </a:ext>
            </a:extLst>
          </p:cNvPr>
          <p:cNvSpPr>
            <a:spLocks noGrp="1"/>
          </p:cNvSpPr>
          <p:nvPr>
            <p:ph idx="1"/>
          </p:nvPr>
        </p:nvSpPr>
        <p:spPr>
          <a:xfrm>
            <a:off x="150971" y="2237705"/>
            <a:ext cx="8848964" cy="3973942"/>
          </a:xfrm>
        </p:spPr>
        <p:txBody>
          <a:bodyPr>
            <a:normAutofit/>
          </a:bodyPr>
          <a:lstStyle/>
          <a:p>
            <a:pPr marL="0" indent="0" algn="ctr">
              <a:buNone/>
            </a:pPr>
            <a:endParaRPr lang="cs-CZ" sz="3200" b="1" dirty="0"/>
          </a:p>
          <a:p>
            <a:pPr marL="0" indent="0" algn="ctr">
              <a:buNone/>
            </a:pPr>
            <a:r>
              <a:rPr lang="cs-CZ" sz="3200" b="1" dirty="0" err="1">
                <a:solidFill>
                  <a:srgbClr val="FF0000"/>
                </a:solidFill>
              </a:rPr>
              <a:t>Contact</a:t>
            </a:r>
            <a:r>
              <a:rPr lang="cs-CZ" sz="3200" b="1" dirty="0">
                <a:solidFill>
                  <a:srgbClr val="FF0000"/>
                </a:solidFill>
              </a:rPr>
              <a:t> </a:t>
            </a:r>
            <a:r>
              <a:rPr lang="cs-CZ" sz="3200" b="1" dirty="0" err="1">
                <a:solidFill>
                  <a:srgbClr val="FF0000"/>
                </a:solidFill>
              </a:rPr>
              <a:t>directly</a:t>
            </a:r>
            <a:r>
              <a:rPr lang="cs-CZ" sz="3200" b="1" dirty="0">
                <a:solidFill>
                  <a:srgbClr val="FF0000"/>
                </a:solidFill>
              </a:rPr>
              <a:t> the </a:t>
            </a:r>
            <a:r>
              <a:rPr lang="cs-CZ" sz="3200" b="1" dirty="0" err="1">
                <a:solidFill>
                  <a:srgbClr val="FF0000"/>
                </a:solidFill>
              </a:rPr>
              <a:t>respective</a:t>
            </a:r>
            <a:r>
              <a:rPr lang="cs-CZ" sz="3200" b="1" dirty="0">
                <a:solidFill>
                  <a:srgbClr val="FF0000"/>
                </a:solidFill>
              </a:rPr>
              <a:t> </a:t>
            </a:r>
            <a:r>
              <a:rPr lang="cs-CZ" sz="3200" b="1" dirty="0" err="1">
                <a:solidFill>
                  <a:srgbClr val="FF0000"/>
                </a:solidFill>
              </a:rPr>
              <a:t>Faculty</a:t>
            </a:r>
            <a:endParaRPr lang="cs-CZ" sz="3200" b="1" dirty="0">
              <a:solidFill>
                <a:srgbClr val="FF0000"/>
              </a:solidFill>
            </a:endParaRPr>
          </a:p>
          <a:p>
            <a:pPr marL="0" indent="0" algn="ctr">
              <a:buNone/>
            </a:pPr>
            <a:r>
              <a:rPr lang="cs-CZ" sz="3200" dirty="0">
                <a:hlinkClick r:id="rId2"/>
              </a:rPr>
              <a:t>Study </a:t>
            </a:r>
            <a:r>
              <a:rPr lang="cs-CZ" sz="3200" dirty="0" err="1">
                <a:hlinkClick r:id="rId2"/>
              </a:rPr>
              <a:t>offices</a:t>
            </a:r>
            <a:r>
              <a:rPr lang="cs-CZ" sz="3200" dirty="0">
                <a:hlinkClick r:id="rId2"/>
              </a:rPr>
              <a:t> - VSB-TUO</a:t>
            </a:r>
            <a:endParaRPr lang="cs-CZ" sz="3200" b="1" dirty="0">
              <a:solidFill>
                <a:srgbClr val="FF0000"/>
              </a:solidFill>
            </a:endParaRPr>
          </a:p>
          <a:p>
            <a:pPr marL="0" indent="0" algn="ctr">
              <a:buNone/>
            </a:pPr>
            <a:r>
              <a:rPr lang="cs-CZ" sz="3200" b="1" dirty="0" err="1">
                <a:solidFill>
                  <a:srgbClr val="FF0000"/>
                </a:solidFill>
              </a:rPr>
              <a:t>Please</a:t>
            </a:r>
            <a:r>
              <a:rPr lang="cs-CZ" sz="3200" b="1" dirty="0">
                <a:solidFill>
                  <a:srgbClr val="FF0000"/>
                </a:solidFill>
              </a:rPr>
              <a:t> </a:t>
            </a:r>
            <a:r>
              <a:rPr lang="cs-CZ" sz="3200" b="1" dirty="0" err="1">
                <a:solidFill>
                  <a:srgbClr val="FF0000"/>
                </a:solidFill>
              </a:rPr>
              <a:t>note</a:t>
            </a:r>
            <a:r>
              <a:rPr lang="cs-CZ" sz="3200" b="1" dirty="0">
                <a:solidFill>
                  <a:srgbClr val="FF0000"/>
                </a:solidFill>
              </a:rPr>
              <a:t> </a:t>
            </a:r>
            <a:r>
              <a:rPr lang="cs-CZ" sz="3200" b="1" dirty="0" err="1">
                <a:solidFill>
                  <a:srgbClr val="FF0000"/>
                </a:solidFill>
              </a:rPr>
              <a:t>that</a:t>
            </a:r>
            <a:r>
              <a:rPr lang="cs-CZ" sz="3200" b="1" dirty="0">
                <a:solidFill>
                  <a:srgbClr val="FF0000"/>
                </a:solidFill>
              </a:rPr>
              <a:t> the </a:t>
            </a:r>
            <a:r>
              <a:rPr lang="cs-CZ" sz="3200" b="1" dirty="0" err="1">
                <a:solidFill>
                  <a:srgbClr val="FF0000"/>
                </a:solidFill>
              </a:rPr>
              <a:t>Faculty</a:t>
            </a:r>
            <a:r>
              <a:rPr lang="cs-CZ" sz="3200" b="1" dirty="0">
                <a:solidFill>
                  <a:srgbClr val="FF0000"/>
                </a:solidFill>
              </a:rPr>
              <a:t> </a:t>
            </a:r>
            <a:r>
              <a:rPr lang="cs-CZ" sz="3200" b="1" dirty="0" err="1">
                <a:solidFill>
                  <a:srgbClr val="FF0000"/>
                </a:solidFill>
              </a:rPr>
              <a:t>does</a:t>
            </a:r>
            <a:r>
              <a:rPr lang="cs-CZ" sz="3200" b="1" dirty="0">
                <a:solidFill>
                  <a:srgbClr val="FF0000"/>
                </a:solidFill>
              </a:rPr>
              <a:t> not </a:t>
            </a:r>
            <a:r>
              <a:rPr lang="cs-CZ" sz="3200" b="1" dirty="0" err="1">
                <a:solidFill>
                  <a:srgbClr val="FF0000"/>
                </a:solidFill>
              </a:rPr>
              <a:t>send</a:t>
            </a:r>
            <a:r>
              <a:rPr lang="cs-CZ" sz="3200" b="1" dirty="0">
                <a:solidFill>
                  <a:srgbClr val="FF0000"/>
                </a:solidFill>
              </a:rPr>
              <a:t> </a:t>
            </a:r>
            <a:r>
              <a:rPr lang="cs-CZ" sz="3200" b="1" dirty="0" err="1">
                <a:solidFill>
                  <a:srgbClr val="FF0000"/>
                </a:solidFill>
              </a:rPr>
              <a:t>back</a:t>
            </a:r>
            <a:r>
              <a:rPr lang="cs-CZ" sz="3200" b="1" dirty="0">
                <a:solidFill>
                  <a:srgbClr val="FF0000"/>
                </a:solidFill>
              </a:rPr>
              <a:t> the </a:t>
            </a:r>
            <a:r>
              <a:rPr lang="cs-CZ" sz="3200" b="1" dirty="0" err="1">
                <a:solidFill>
                  <a:srgbClr val="FF0000"/>
                </a:solidFill>
              </a:rPr>
              <a:t>copies</a:t>
            </a:r>
            <a:r>
              <a:rPr lang="cs-CZ" sz="3200" b="1" dirty="0">
                <a:solidFill>
                  <a:srgbClr val="FF0000"/>
                </a:solidFill>
              </a:rPr>
              <a:t> of </a:t>
            </a:r>
            <a:r>
              <a:rPr lang="cs-CZ" sz="3200" b="1" dirty="0" err="1">
                <a:solidFill>
                  <a:srgbClr val="FF0000"/>
                </a:solidFill>
              </a:rPr>
              <a:t>your</a:t>
            </a:r>
            <a:r>
              <a:rPr lang="cs-CZ" sz="3200" b="1" dirty="0">
                <a:solidFill>
                  <a:srgbClr val="FF0000"/>
                </a:solidFill>
              </a:rPr>
              <a:t> </a:t>
            </a:r>
            <a:r>
              <a:rPr lang="cs-CZ" sz="3200" b="1" dirty="0" err="1">
                <a:solidFill>
                  <a:srgbClr val="FF0000"/>
                </a:solidFill>
              </a:rPr>
              <a:t>academic</a:t>
            </a:r>
            <a:r>
              <a:rPr lang="cs-CZ" sz="3200" b="1" dirty="0">
                <a:solidFill>
                  <a:srgbClr val="FF0000"/>
                </a:solidFill>
              </a:rPr>
              <a:t> </a:t>
            </a:r>
            <a:r>
              <a:rPr lang="cs-CZ" sz="3200" b="1" dirty="0" err="1">
                <a:solidFill>
                  <a:srgbClr val="FF0000"/>
                </a:solidFill>
              </a:rPr>
              <a:t>documents</a:t>
            </a:r>
            <a:r>
              <a:rPr lang="cs-CZ" sz="3200" b="1" dirty="0">
                <a:solidFill>
                  <a:srgbClr val="FF0000"/>
                </a:solidFill>
              </a:rPr>
              <a:t>!!!! </a:t>
            </a:r>
          </a:p>
          <a:p>
            <a:pPr marL="0" indent="0" algn="ctr">
              <a:buNone/>
            </a:pPr>
            <a:endParaRPr lang="cs-CZ" sz="3200" b="1" dirty="0">
              <a:solidFill>
                <a:srgbClr val="FF0000"/>
              </a:solidFill>
            </a:endParaRPr>
          </a:p>
          <a:p>
            <a:pPr marL="0" indent="0">
              <a:buNone/>
            </a:pPr>
            <a:endParaRPr lang="cs-CZ" dirty="0"/>
          </a:p>
        </p:txBody>
      </p:sp>
      <p:sp>
        <p:nvSpPr>
          <p:cNvPr id="4" name="Zástupný symbol pro datum 3">
            <a:extLst>
              <a:ext uri="{FF2B5EF4-FFF2-40B4-BE49-F238E27FC236}">
                <a16:creationId xmlns:a16="http://schemas.microsoft.com/office/drawing/2014/main" id="{15E1D38C-3025-4B5B-B91E-46BE48384F2B}"/>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73900F8D-57AC-4908-AE65-22BA7CBED66A}"/>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C9980CBF-8163-48A3-9FEF-A38C94344851}"/>
              </a:ext>
            </a:extLst>
          </p:cNvPr>
          <p:cNvSpPr>
            <a:spLocks noGrp="1"/>
          </p:cNvSpPr>
          <p:nvPr>
            <p:ph type="sldNum" sz="quarter" idx="12"/>
          </p:nvPr>
        </p:nvSpPr>
        <p:spPr/>
        <p:txBody>
          <a:bodyPr/>
          <a:lstStyle/>
          <a:p>
            <a:fld id="{1EA44BAA-1A06-B141-8215-9D88CF6A7203}" type="slidenum">
              <a:rPr lang="cs-CZ" smtClean="0"/>
              <a:t>17</a:t>
            </a:fld>
            <a:endParaRPr lang="cs-CZ"/>
          </a:p>
        </p:txBody>
      </p:sp>
    </p:spTree>
    <p:extLst>
      <p:ext uri="{BB962C8B-B14F-4D97-AF65-F5344CB8AC3E}">
        <p14:creationId xmlns:p14="http://schemas.microsoft.com/office/powerpoint/2010/main" val="58938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C7814-19D0-D044-AD35-ED9091139AEE}"/>
              </a:ext>
            </a:extLst>
          </p:cNvPr>
          <p:cNvSpPr>
            <a:spLocks noGrp="1"/>
          </p:cNvSpPr>
          <p:nvPr>
            <p:ph type="ctrTitle"/>
          </p:nvPr>
        </p:nvSpPr>
        <p:spPr/>
        <p:txBody>
          <a:bodyPr/>
          <a:lstStyle/>
          <a:p>
            <a:r>
              <a:rPr lang="cs-CZ" sz="3600" dirty="0" err="1">
                <a:solidFill>
                  <a:srgbClr val="00A499"/>
                </a:solidFill>
              </a:rPr>
              <a:t>Nostrification</a:t>
            </a:r>
            <a:r>
              <a:rPr lang="cs-CZ" sz="3600" dirty="0">
                <a:solidFill>
                  <a:srgbClr val="00A499"/>
                </a:solidFill>
              </a:rPr>
              <a:t> </a:t>
            </a:r>
            <a:r>
              <a:rPr lang="cs-CZ" sz="3600" dirty="0" err="1">
                <a:solidFill>
                  <a:srgbClr val="00A499"/>
                </a:solidFill>
              </a:rPr>
              <a:t>procedure</a:t>
            </a:r>
            <a:r>
              <a:rPr lang="cs-CZ" sz="3600" dirty="0">
                <a:solidFill>
                  <a:srgbClr val="00A499"/>
                </a:solidFill>
              </a:rPr>
              <a:t> </a:t>
            </a:r>
            <a:r>
              <a:rPr lang="cs-CZ" sz="3600" dirty="0" err="1">
                <a:solidFill>
                  <a:srgbClr val="00A499"/>
                </a:solidFill>
              </a:rPr>
              <a:t>for</a:t>
            </a:r>
            <a:r>
              <a:rPr lang="cs-CZ" sz="3600" dirty="0">
                <a:solidFill>
                  <a:srgbClr val="00A499"/>
                </a:solidFill>
              </a:rPr>
              <a:t> </a:t>
            </a:r>
            <a:r>
              <a:rPr lang="cs-CZ" sz="3600" dirty="0" err="1">
                <a:solidFill>
                  <a:srgbClr val="00A499"/>
                </a:solidFill>
              </a:rPr>
              <a:t>admissions</a:t>
            </a:r>
            <a:r>
              <a:rPr lang="cs-CZ" sz="3600" dirty="0">
                <a:solidFill>
                  <a:srgbClr val="00A499"/>
                </a:solidFill>
              </a:rPr>
              <a:t> </a:t>
            </a:r>
            <a:r>
              <a:rPr lang="cs-CZ" sz="3600" dirty="0" err="1">
                <a:solidFill>
                  <a:srgbClr val="00A499"/>
                </a:solidFill>
              </a:rPr>
              <a:t>for</a:t>
            </a:r>
            <a:br>
              <a:rPr lang="cs-CZ" sz="3600" dirty="0">
                <a:solidFill>
                  <a:srgbClr val="00A499"/>
                </a:solidFill>
              </a:rPr>
            </a:br>
            <a:r>
              <a:rPr lang="cs-CZ" sz="3600" dirty="0" err="1">
                <a:solidFill>
                  <a:srgbClr val="00A499"/>
                </a:solidFill>
              </a:rPr>
              <a:t>academic</a:t>
            </a:r>
            <a:r>
              <a:rPr lang="cs-CZ" sz="3600" dirty="0">
                <a:solidFill>
                  <a:srgbClr val="00A499"/>
                </a:solidFill>
              </a:rPr>
              <a:t> </a:t>
            </a:r>
            <a:r>
              <a:rPr lang="cs-CZ" sz="3600" dirty="0" err="1">
                <a:solidFill>
                  <a:srgbClr val="00A499"/>
                </a:solidFill>
              </a:rPr>
              <a:t>year</a:t>
            </a:r>
            <a:r>
              <a:rPr lang="cs-CZ" sz="3600" dirty="0">
                <a:solidFill>
                  <a:srgbClr val="00A499"/>
                </a:solidFill>
              </a:rPr>
              <a:t> 2026/2027</a:t>
            </a:r>
          </a:p>
        </p:txBody>
      </p:sp>
      <p:sp>
        <p:nvSpPr>
          <p:cNvPr id="3" name="Podnadpis 2">
            <a:extLst>
              <a:ext uri="{FF2B5EF4-FFF2-40B4-BE49-F238E27FC236}">
                <a16:creationId xmlns:a16="http://schemas.microsoft.com/office/drawing/2014/main" id="{D3462E6A-BA43-6348-924A-E49976C5622D}"/>
              </a:ext>
            </a:extLst>
          </p:cNvPr>
          <p:cNvSpPr>
            <a:spLocks noGrp="1"/>
          </p:cNvSpPr>
          <p:nvPr>
            <p:ph type="subTitle" idx="1"/>
          </p:nvPr>
        </p:nvSpPr>
        <p:spPr/>
        <p:txBody>
          <a:bodyPr>
            <a:normAutofit/>
          </a:bodyPr>
          <a:lstStyle/>
          <a:p>
            <a:r>
              <a:rPr lang="cs-CZ" sz="3200" b="1" dirty="0"/>
              <a:t>VSB – </a:t>
            </a:r>
            <a:r>
              <a:rPr lang="cs-CZ" sz="3200" b="1" dirty="0" err="1"/>
              <a:t>Technical</a:t>
            </a:r>
            <a:r>
              <a:rPr lang="cs-CZ" sz="3200" b="1" dirty="0"/>
              <a:t> University of Ostrava</a:t>
            </a:r>
          </a:p>
        </p:txBody>
      </p:sp>
      <p:sp>
        <p:nvSpPr>
          <p:cNvPr id="4" name="Zástupný symbol pro datum 3">
            <a:extLst>
              <a:ext uri="{FF2B5EF4-FFF2-40B4-BE49-F238E27FC236}">
                <a16:creationId xmlns:a16="http://schemas.microsoft.com/office/drawing/2014/main" id="{B98121F1-3D8E-594F-90DB-4F0B98C01E15}"/>
              </a:ext>
            </a:extLst>
          </p:cNvPr>
          <p:cNvSpPr>
            <a:spLocks noGrp="1"/>
          </p:cNvSpPr>
          <p:nvPr>
            <p:ph type="dt" sz="half" idx="10"/>
          </p:nvPr>
        </p:nvSpPr>
        <p:spPr/>
        <p:txBody>
          <a:bodyPr/>
          <a:lstStyle/>
          <a:p>
            <a:fld id="{1361AFFB-D433-B047-9BA8-E42A060EB3E7}" type="datetime3">
              <a:rPr lang="cs-CZ" smtClean="0"/>
              <a:t>23/04/25</a:t>
            </a:fld>
            <a:endParaRPr lang="cs-CZ"/>
          </a:p>
        </p:txBody>
      </p:sp>
      <p:sp>
        <p:nvSpPr>
          <p:cNvPr id="5" name="Zástupný symbol pro zápatí 4">
            <a:extLst>
              <a:ext uri="{FF2B5EF4-FFF2-40B4-BE49-F238E27FC236}">
                <a16:creationId xmlns:a16="http://schemas.microsoft.com/office/drawing/2014/main" id="{CAECFA50-A063-9142-88B9-F0C90FFC9D3F}"/>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D4A7925D-4BBE-3C40-9FF4-E305464874B4}"/>
              </a:ext>
            </a:extLst>
          </p:cNvPr>
          <p:cNvSpPr>
            <a:spLocks noGrp="1"/>
          </p:cNvSpPr>
          <p:nvPr>
            <p:ph type="sldNum" sz="quarter" idx="12"/>
          </p:nvPr>
        </p:nvSpPr>
        <p:spPr/>
        <p:txBody>
          <a:bodyPr/>
          <a:lstStyle/>
          <a:p>
            <a:fld id="{1EA44BAA-1A06-B141-8215-9D88CF6A7203}" type="slidenum">
              <a:rPr lang="cs-CZ" smtClean="0"/>
              <a:t>1</a:t>
            </a:fld>
            <a:endParaRPr lang="cs-CZ"/>
          </a:p>
        </p:txBody>
      </p:sp>
    </p:spTree>
    <p:extLst>
      <p:ext uri="{BB962C8B-B14F-4D97-AF65-F5344CB8AC3E}">
        <p14:creationId xmlns:p14="http://schemas.microsoft.com/office/powerpoint/2010/main" val="190164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82C90F-6696-C44A-BE8F-4464B8E64A0B}"/>
              </a:ext>
            </a:extLst>
          </p:cNvPr>
          <p:cNvSpPr>
            <a:spLocks noGrp="1"/>
          </p:cNvSpPr>
          <p:nvPr>
            <p:ph type="title"/>
          </p:nvPr>
        </p:nvSpPr>
        <p:spPr>
          <a:xfrm>
            <a:off x="152622" y="1646636"/>
            <a:ext cx="8847312" cy="794486"/>
          </a:xfrm>
        </p:spPr>
        <p:txBody>
          <a:bodyPr/>
          <a:lstStyle/>
          <a:p>
            <a:r>
              <a:rPr lang="cs-CZ" sz="3300" dirty="0" err="1">
                <a:solidFill>
                  <a:srgbClr val="00A499"/>
                </a:solidFill>
              </a:rPr>
              <a:t>Nostrification</a:t>
            </a:r>
            <a:r>
              <a:rPr lang="cs-CZ" sz="3300" dirty="0">
                <a:solidFill>
                  <a:srgbClr val="00A499"/>
                </a:solidFill>
              </a:rPr>
              <a:t> </a:t>
            </a:r>
            <a:r>
              <a:rPr lang="cs-CZ" sz="3300" dirty="0" err="1">
                <a:solidFill>
                  <a:srgbClr val="00A499"/>
                </a:solidFill>
              </a:rPr>
              <a:t>procedure</a:t>
            </a:r>
            <a:r>
              <a:rPr lang="cs-CZ" sz="3300" dirty="0">
                <a:solidFill>
                  <a:srgbClr val="00A499"/>
                </a:solidFill>
              </a:rPr>
              <a:t> </a:t>
            </a:r>
            <a:r>
              <a:rPr lang="cs-CZ" dirty="0">
                <a:solidFill>
                  <a:srgbClr val="00A499"/>
                </a:solidFill>
              </a:rPr>
              <a:t> </a:t>
            </a:r>
            <a:endParaRPr lang="cs-CZ" dirty="0"/>
          </a:p>
        </p:txBody>
      </p:sp>
      <p:sp>
        <p:nvSpPr>
          <p:cNvPr id="3" name="Zástupný text 2">
            <a:extLst>
              <a:ext uri="{FF2B5EF4-FFF2-40B4-BE49-F238E27FC236}">
                <a16:creationId xmlns:a16="http://schemas.microsoft.com/office/drawing/2014/main" id="{4172E0D8-7C1D-1642-9793-1606BCBB9B2E}"/>
              </a:ext>
            </a:extLst>
          </p:cNvPr>
          <p:cNvSpPr>
            <a:spLocks noGrp="1"/>
          </p:cNvSpPr>
          <p:nvPr>
            <p:ph type="body" idx="1"/>
          </p:nvPr>
        </p:nvSpPr>
        <p:spPr>
          <a:xfrm>
            <a:off x="152623" y="2563585"/>
            <a:ext cx="8847312" cy="2932901"/>
          </a:xfrm>
        </p:spPr>
        <p:txBody>
          <a:bodyPr>
            <a:normAutofit/>
          </a:bodyPr>
          <a:lstStyle/>
          <a:p>
            <a:r>
              <a:rPr lang="en-US" sz="2000" b="1" dirty="0">
                <a:solidFill>
                  <a:schemeClr val="tx1"/>
                </a:solidFill>
              </a:rPr>
              <a:t>Dear Applicant,</a:t>
            </a:r>
          </a:p>
          <a:p>
            <a:r>
              <a:rPr lang="en-US" sz="2000" b="1" dirty="0">
                <a:solidFill>
                  <a:schemeClr val="tx1"/>
                </a:solidFill>
              </a:rPr>
              <a:t>thank you for your interest in </a:t>
            </a:r>
            <a:r>
              <a:rPr lang="cs-CZ" sz="2000" b="1" dirty="0" err="1">
                <a:solidFill>
                  <a:schemeClr val="tx1"/>
                </a:solidFill>
              </a:rPr>
              <a:t>studying</a:t>
            </a:r>
            <a:r>
              <a:rPr lang="cs-CZ" sz="2000" b="1" dirty="0">
                <a:solidFill>
                  <a:schemeClr val="tx1"/>
                </a:solidFill>
              </a:rPr>
              <a:t> </a:t>
            </a:r>
            <a:r>
              <a:rPr lang="cs-CZ" sz="2000" b="1" dirty="0" err="1">
                <a:solidFill>
                  <a:schemeClr val="tx1"/>
                </a:solidFill>
              </a:rPr>
              <a:t>at</a:t>
            </a:r>
            <a:r>
              <a:rPr lang="cs-CZ" sz="2000" b="1" dirty="0">
                <a:solidFill>
                  <a:schemeClr val="tx1"/>
                </a:solidFill>
              </a:rPr>
              <a:t> </a:t>
            </a:r>
            <a:r>
              <a:rPr lang="en-US" sz="2000" b="1" dirty="0">
                <a:solidFill>
                  <a:schemeClr val="tx1"/>
                </a:solidFill>
              </a:rPr>
              <a:t>VSB – Technical University of Ostrava.</a:t>
            </a:r>
            <a:endParaRPr lang="cs-CZ" sz="2000" b="1" dirty="0">
              <a:solidFill>
                <a:schemeClr val="tx1"/>
              </a:solidFill>
            </a:endParaRPr>
          </a:p>
          <a:p>
            <a:endParaRPr lang="cs-CZ" sz="2000" b="1" dirty="0">
              <a:solidFill>
                <a:schemeClr val="tx1"/>
              </a:solidFill>
            </a:endParaRPr>
          </a:p>
          <a:p>
            <a:r>
              <a:rPr lang="en-US" sz="2000" b="1" dirty="0">
                <a:solidFill>
                  <a:schemeClr val="tx1"/>
                </a:solidFill>
              </a:rPr>
              <a:t>Let us help you to go through the </a:t>
            </a:r>
            <a:r>
              <a:rPr lang="en-US" sz="2000" b="1" dirty="0" err="1">
                <a:solidFill>
                  <a:srgbClr val="FF0000"/>
                </a:solidFill>
              </a:rPr>
              <a:t>nostrification</a:t>
            </a:r>
            <a:r>
              <a:rPr lang="en-US" sz="2000" b="1" dirty="0">
                <a:solidFill>
                  <a:srgbClr val="FF0000"/>
                </a:solidFill>
              </a:rPr>
              <a:t> process</a:t>
            </a:r>
            <a:r>
              <a:rPr lang="en-US" sz="2000" b="1" dirty="0">
                <a:solidFill>
                  <a:schemeClr val="tx1"/>
                </a:solidFill>
              </a:rPr>
              <a:t>, which means </a:t>
            </a:r>
            <a:r>
              <a:rPr lang="en-US" sz="2000" b="1" dirty="0">
                <a:solidFill>
                  <a:srgbClr val="FF0000"/>
                </a:solidFill>
              </a:rPr>
              <a:t>the recognition of </a:t>
            </a:r>
            <a:r>
              <a:rPr lang="cs-CZ" sz="2000" b="1" dirty="0" err="1">
                <a:solidFill>
                  <a:srgbClr val="FF0000"/>
                </a:solidFill>
              </a:rPr>
              <a:t>your</a:t>
            </a:r>
            <a:r>
              <a:rPr lang="cs-CZ" sz="2000" b="1" dirty="0">
                <a:solidFill>
                  <a:srgbClr val="FF0000"/>
                </a:solidFill>
              </a:rPr>
              <a:t> </a:t>
            </a:r>
            <a:r>
              <a:rPr lang="en-US" sz="2000" b="1" dirty="0">
                <a:solidFill>
                  <a:srgbClr val="FF0000"/>
                </a:solidFill>
              </a:rPr>
              <a:t>previous education from abroad</a:t>
            </a:r>
            <a:r>
              <a:rPr lang="en-US" sz="2000" b="1" dirty="0">
                <a:solidFill>
                  <a:schemeClr val="tx1"/>
                </a:solidFill>
              </a:rPr>
              <a:t>.</a:t>
            </a:r>
            <a:endParaRPr lang="cs-CZ" sz="2000" b="1" dirty="0">
              <a:solidFill>
                <a:schemeClr val="tx1"/>
              </a:solidFill>
            </a:endParaRPr>
          </a:p>
          <a:p>
            <a:endParaRPr lang="cs-CZ" sz="2000" b="1" dirty="0">
              <a:solidFill>
                <a:schemeClr val="tx1"/>
              </a:solidFill>
            </a:endParaRPr>
          </a:p>
          <a:p>
            <a:r>
              <a:rPr lang="cs-CZ" sz="2000" b="1" dirty="0">
                <a:solidFill>
                  <a:schemeClr val="tx1"/>
                </a:solidFill>
              </a:rPr>
              <a:t>The </a:t>
            </a:r>
            <a:r>
              <a:rPr lang="cs-CZ" sz="2000" b="1" dirty="0" err="1">
                <a:solidFill>
                  <a:schemeClr val="tx1"/>
                </a:solidFill>
              </a:rPr>
              <a:t>nostrification</a:t>
            </a:r>
            <a:r>
              <a:rPr lang="cs-CZ" sz="2000" b="1" dirty="0">
                <a:solidFill>
                  <a:schemeClr val="tx1"/>
                </a:solidFill>
              </a:rPr>
              <a:t> </a:t>
            </a:r>
            <a:r>
              <a:rPr lang="cs-CZ" sz="2000" b="1" dirty="0" err="1">
                <a:solidFill>
                  <a:schemeClr val="tx1"/>
                </a:solidFill>
              </a:rPr>
              <a:t>is</a:t>
            </a:r>
            <a:r>
              <a:rPr lang="cs-CZ" sz="2000" b="1" dirty="0">
                <a:solidFill>
                  <a:schemeClr val="tx1"/>
                </a:solidFill>
              </a:rPr>
              <a:t> </a:t>
            </a:r>
            <a:r>
              <a:rPr lang="cs-CZ" sz="2000" b="1" dirty="0" err="1">
                <a:solidFill>
                  <a:schemeClr val="tx1"/>
                </a:solidFill>
              </a:rPr>
              <a:t>an</a:t>
            </a:r>
            <a:r>
              <a:rPr lang="cs-CZ" sz="2000" b="1" dirty="0">
                <a:solidFill>
                  <a:schemeClr val="tx1"/>
                </a:solidFill>
              </a:rPr>
              <a:t> </a:t>
            </a:r>
            <a:r>
              <a:rPr lang="cs-CZ" sz="2000" b="1" dirty="0" err="1">
                <a:solidFill>
                  <a:schemeClr val="tx1"/>
                </a:solidFill>
              </a:rPr>
              <a:t>important</a:t>
            </a:r>
            <a:r>
              <a:rPr lang="cs-CZ" sz="2000" b="1" dirty="0">
                <a:solidFill>
                  <a:schemeClr val="tx1"/>
                </a:solidFill>
              </a:rPr>
              <a:t> part of the </a:t>
            </a:r>
            <a:r>
              <a:rPr lang="cs-CZ" sz="2000" b="1" dirty="0" err="1">
                <a:solidFill>
                  <a:schemeClr val="tx1"/>
                </a:solidFill>
              </a:rPr>
              <a:t>admission</a:t>
            </a:r>
            <a:r>
              <a:rPr lang="cs-CZ" sz="2000" b="1" dirty="0">
                <a:solidFill>
                  <a:schemeClr val="tx1"/>
                </a:solidFill>
              </a:rPr>
              <a:t> </a:t>
            </a:r>
            <a:r>
              <a:rPr lang="cs-CZ" sz="2000" b="1" dirty="0" err="1">
                <a:solidFill>
                  <a:schemeClr val="tx1"/>
                </a:solidFill>
              </a:rPr>
              <a:t>process</a:t>
            </a:r>
            <a:r>
              <a:rPr lang="cs-CZ" sz="2000" b="1" dirty="0">
                <a:solidFill>
                  <a:schemeClr val="tx1"/>
                </a:solidFill>
              </a:rPr>
              <a:t> and </a:t>
            </a:r>
            <a:r>
              <a:rPr lang="cs-CZ" sz="2000" b="1" dirty="0" err="1">
                <a:solidFill>
                  <a:srgbClr val="FF0000"/>
                </a:solidFill>
              </a:rPr>
              <a:t>without</a:t>
            </a:r>
            <a:r>
              <a:rPr lang="cs-CZ" sz="2000" b="1" dirty="0">
                <a:solidFill>
                  <a:srgbClr val="FF0000"/>
                </a:solidFill>
              </a:rPr>
              <a:t> </a:t>
            </a:r>
            <a:r>
              <a:rPr lang="cs-CZ" sz="2000" b="1" dirty="0" err="1">
                <a:solidFill>
                  <a:srgbClr val="FF0000"/>
                </a:solidFill>
              </a:rPr>
              <a:t>it</a:t>
            </a:r>
            <a:r>
              <a:rPr lang="cs-CZ" sz="2000" b="1" dirty="0">
                <a:solidFill>
                  <a:srgbClr val="FF0000"/>
                </a:solidFill>
              </a:rPr>
              <a:t>, </a:t>
            </a:r>
            <a:r>
              <a:rPr lang="cs-CZ" sz="2000" b="1" dirty="0" err="1">
                <a:solidFill>
                  <a:srgbClr val="FF0000"/>
                </a:solidFill>
              </a:rPr>
              <a:t>you</a:t>
            </a:r>
            <a:r>
              <a:rPr lang="cs-CZ" sz="2000" b="1" dirty="0">
                <a:solidFill>
                  <a:srgbClr val="FF0000"/>
                </a:solidFill>
              </a:rPr>
              <a:t> </a:t>
            </a:r>
            <a:r>
              <a:rPr lang="cs-CZ" sz="2000" b="1" dirty="0" err="1">
                <a:solidFill>
                  <a:srgbClr val="FF0000"/>
                </a:solidFill>
              </a:rPr>
              <a:t>could</a:t>
            </a:r>
            <a:r>
              <a:rPr lang="cs-CZ" sz="2000" b="1" dirty="0">
                <a:solidFill>
                  <a:srgbClr val="FF0000"/>
                </a:solidFill>
              </a:rPr>
              <a:t> not </a:t>
            </a:r>
            <a:r>
              <a:rPr lang="cs-CZ" sz="2000" b="1" dirty="0" err="1">
                <a:solidFill>
                  <a:srgbClr val="FF0000"/>
                </a:solidFill>
              </a:rPr>
              <a:t>be</a:t>
            </a:r>
            <a:r>
              <a:rPr lang="cs-CZ" sz="2000" b="1" dirty="0">
                <a:solidFill>
                  <a:srgbClr val="FF0000"/>
                </a:solidFill>
              </a:rPr>
              <a:t> </a:t>
            </a:r>
            <a:r>
              <a:rPr lang="cs-CZ" sz="2000" b="1" dirty="0" err="1">
                <a:solidFill>
                  <a:srgbClr val="FF0000"/>
                </a:solidFill>
              </a:rPr>
              <a:t>accepted</a:t>
            </a:r>
            <a:r>
              <a:rPr lang="cs-CZ" sz="2000" b="1" dirty="0">
                <a:solidFill>
                  <a:srgbClr val="FF0000"/>
                </a:solidFill>
              </a:rPr>
              <a:t> </a:t>
            </a:r>
            <a:r>
              <a:rPr lang="cs-CZ" sz="2000" b="1" dirty="0" err="1">
                <a:solidFill>
                  <a:schemeClr val="tx1"/>
                </a:solidFill>
              </a:rPr>
              <a:t>for</a:t>
            </a:r>
            <a:r>
              <a:rPr lang="cs-CZ" sz="2000" b="1" dirty="0">
                <a:solidFill>
                  <a:schemeClr val="tx1"/>
                </a:solidFill>
              </a:rPr>
              <a:t> </a:t>
            </a:r>
            <a:r>
              <a:rPr lang="cs-CZ" sz="2000" b="1" dirty="0" err="1">
                <a:solidFill>
                  <a:schemeClr val="tx1"/>
                </a:solidFill>
              </a:rPr>
              <a:t>studies</a:t>
            </a:r>
            <a:r>
              <a:rPr lang="cs-CZ" sz="2000" b="1" dirty="0">
                <a:solidFill>
                  <a:schemeClr val="tx1"/>
                </a:solidFill>
              </a:rPr>
              <a:t> </a:t>
            </a:r>
            <a:r>
              <a:rPr lang="cs-CZ" sz="2000" b="1" dirty="0" err="1">
                <a:solidFill>
                  <a:schemeClr val="tx1"/>
                </a:solidFill>
              </a:rPr>
              <a:t>at</a:t>
            </a:r>
            <a:r>
              <a:rPr lang="cs-CZ" sz="2000" b="1" dirty="0">
                <a:solidFill>
                  <a:schemeClr val="tx1"/>
                </a:solidFill>
              </a:rPr>
              <a:t> </a:t>
            </a:r>
            <a:r>
              <a:rPr lang="cs-CZ" sz="2000" b="1" dirty="0" err="1">
                <a:solidFill>
                  <a:schemeClr val="tx1"/>
                </a:solidFill>
              </a:rPr>
              <a:t>our</a:t>
            </a:r>
            <a:r>
              <a:rPr lang="cs-CZ" sz="2000" b="1" dirty="0">
                <a:solidFill>
                  <a:schemeClr val="tx1"/>
                </a:solidFill>
              </a:rPr>
              <a:t> university.</a:t>
            </a:r>
          </a:p>
          <a:p>
            <a:endParaRPr lang="en-US" sz="1800" b="1" dirty="0">
              <a:solidFill>
                <a:schemeClr val="tx1"/>
              </a:solidFill>
            </a:endParaRPr>
          </a:p>
          <a:p>
            <a:endParaRPr lang="cs-CZ" dirty="0">
              <a:solidFill>
                <a:schemeClr val="tx1"/>
              </a:solidFill>
            </a:endParaRPr>
          </a:p>
        </p:txBody>
      </p:sp>
      <p:sp>
        <p:nvSpPr>
          <p:cNvPr id="4" name="Zástupný symbol pro datum 3">
            <a:extLst>
              <a:ext uri="{FF2B5EF4-FFF2-40B4-BE49-F238E27FC236}">
                <a16:creationId xmlns:a16="http://schemas.microsoft.com/office/drawing/2014/main" id="{03F6B53B-4E48-FF4E-806F-3FBF01950CF1}"/>
              </a:ext>
            </a:extLst>
          </p:cNvPr>
          <p:cNvSpPr>
            <a:spLocks noGrp="1"/>
          </p:cNvSpPr>
          <p:nvPr>
            <p:ph type="dt" sz="half" idx="10"/>
          </p:nvPr>
        </p:nvSpPr>
        <p:spPr/>
        <p:txBody>
          <a:bodyPr/>
          <a:lstStyle/>
          <a:p>
            <a:fld id="{08BB769B-EF35-6240-A2A8-465AEF330894}" type="datetime3">
              <a:rPr lang="cs-CZ" smtClean="0"/>
              <a:t>23/04/25</a:t>
            </a:fld>
            <a:endParaRPr lang="cs-CZ"/>
          </a:p>
        </p:txBody>
      </p:sp>
      <p:sp>
        <p:nvSpPr>
          <p:cNvPr id="5" name="Zástupný symbol pro zápatí 4">
            <a:extLst>
              <a:ext uri="{FF2B5EF4-FFF2-40B4-BE49-F238E27FC236}">
                <a16:creationId xmlns:a16="http://schemas.microsoft.com/office/drawing/2014/main" id="{DC191474-E23C-1F4F-9D03-F4B4B0F384D3}"/>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67C5F280-15E6-E44F-A1A3-E3B092C3D3EF}"/>
              </a:ext>
            </a:extLst>
          </p:cNvPr>
          <p:cNvSpPr>
            <a:spLocks noGrp="1"/>
          </p:cNvSpPr>
          <p:nvPr>
            <p:ph type="sldNum" sz="quarter" idx="12"/>
          </p:nvPr>
        </p:nvSpPr>
        <p:spPr/>
        <p:txBody>
          <a:bodyPr/>
          <a:lstStyle/>
          <a:p>
            <a:fld id="{1EA44BAA-1A06-B141-8215-9D88CF6A7203}" type="slidenum">
              <a:rPr lang="cs-CZ" smtClean="0"/>
              <a:t>2</a:t>
            </a:fld>
            <a:endParaRPr lang="cs-CZ"/>
          </a:p>
        </p:txBody>
      </p:sp>
    </p:spTree>
    <p:extLst>
      <p:ext uri="{BB962C8B-B14F-4D97-AF65-F5344CB8AC3E}">
        <p14:creationId xmlns:p14="http://schemas.microsoft.com/office/powerpoint/2010/main" val="3997591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F4B41-BB50-8241-8561-4876AA5C6803}"/>
              </a:ext>
            </a:extLst>
          </p:cNvPr>
          <p:cNvSpPr>
            <a:spLocks noGrp="1"/>
          </p:cNvSpPr>
          <p:nvPr>
            <p:ph type="title"/>
          </p:nvPr>
        </p:nvSpPr>
        <p:spPr>
          <a:xfrm>
            <a:off x="150147" y="1350628"/>
            <a:ext cx="8848965" cy="1115735"/>
          </a:xfrm>
        </p:spPr>
        <p:txBody>
          <a:bodyPr>
            <a:normAutofit/>
          </a:bodyPr>
          <a:lstStyle/>
          <a:p>
            <a:r>
              <a:rPr lang="cs-CZ" sz="3600" dirty="0" err="1">
                <a:solidFill>
                  <a:srgbClr val="00A499"/>
                </a:solidFill>
              </a:rPr>
              <a:t>Nostrification</a:t>
            </a:r>
            <a:r>
              <a:rPr lang="cs-CZ" sz="3600" dirty="0">
                <a:solidFill>
                  <a:srgbClr val="00A499"/>
                </a:solidFill>
              </a:rPr>
              <a:t> of </a:t>
            </a:r>
            <a:r>
              <a:rPr lang="cs-CZ" sz="3600" dirty="0" err="1">
                <a:solidFill>
                  <a:srgbClr val="00A499"/>
                </a:solidFill>
              </a:rPr>
              <a:t>previous</a:t>
            </a:r>
            <a:r>
              <a:rPr lang="cs-CZ" sz="3600" dirty="0">
                <a:solidFill>
                  <a:srgbClr val="00A499"/>
                </a:solidFill>
              </a:rPr>
              <a:t> </a:t>
            </a:r>
            <a:r>
              <a:rPr lang="cs-CZ" sz="3600" dirty="0" err="1">
                <a:solidFill>
                  <a:srgbClr val="00A499"/>
                </a:solidFill>
              </a:rPr>
              <a:t>education</a:t>
            </a:r>
            <a:r>
              <a:rPr lang="cs-CZ" sz="3600" dirty="0">
                <a:solidFill>
                  <a:srgbClr val="00A499"/>
                </a:solidFill>
              </a:rPr>
              <a:t> </a:t>
            </a:r>
            <a:r>
              <a:rPr lang="cs-CZ" sz="3600" dirty="0" err="1">
                <a:solidFill>
                  <a:srgbClr val="00A499"/>
                </a:solidFill>
              </a:rPr>
              <a:t>for</a:t>
            </a:r>
            <a:r>
              <a:rPr lang="cs-CZ" sz="3600" dirty="0">
                <a:solidFill>
                  <a:srgbClr val="00A499"/>
                </a:solidFill>
              </a:rPr>
              <a:t> the </a:t>
            </a:r>
            <a:r>
              <a:rPr lang="cs-CZ" sz="3600" dirty="0" err="1">
                <a:solidFill>
                  <a:srgbClr val="00A499"/>
                </a:solidFill>
              </a:rPr>
              <a:t>purpose</a:t>
            </a:r>
            <a:r>
              <a:rPr lang="cs-CZ" sz="3600" dirty="0">
                <a:solidFill>
                  <a:srgbClr val="00A499"/>
                </a:solidFill>
              </a:rPr>
              <a:t> of </a:t>
            </a:r>
            <a:r>
              <a:rPr lang="cs-CZ" sz="3600" dirty="0" err="1">
                <a:solidFill>
                  <a:srgbClr val="00A499"/>
                </a:solidFill>
              </a:rPr>
              <a:t>further</a:t>
            </a:r>
            <a:r>
              <a:rPr lang="cs-CZ" sz="3600" dirty="0">
                <a:solidFill>
                  <a:srgbClr val="00A499"/>
                </a:solidFill>
              </a:rPr>
              <a:t> study </a:t>
            </a:r>
            <a:endParaRPr lang="cs-CZ" dirty="0"/>
          </a:p>
        </p:txBody>
      </p:sp>
      <p:sp>
        <p:nvSpPr>
          <p:cNvPr id="3" name="Zástupný obsah 2">
            <a:extLst>
              <a:ext uri="{FF2B5EF4-FFF2-40B4-BE49-F238E27FC236}">
                <a16:creationId xmlns:a16="http://schemas.microsoft.com/office/drawing/2014/main" id="{9E8D458C-E8D2-6548-A2AB-3A6B2DCCBBB4}"/>
              </a:ext>
            </a:extLst>
          </p:cNvPr>
          <p:cNvSpPr>
            <a:spLocks noGrp="1"/>
          </p:cNvSpPr>
          <p:nvPr>
            <p:ph idx="1"/>
          </p:nvPr>
        </p:nvSpPr>
        <p:spPr>
          <a:xfrm>
            <a:off x="150971" y="2530928"/>
            <a:ext cx="8848964" cy="3392794"/>
          </a:xfrm>
        </p:spPr>
        <p:txBody>
          <a:bodyPr>
            <a:normAutofit fontScale="70000" lnSpcReduction="20000"/>
          </a:bodyPr>
          <a:lstStyle/>
          <a:p>
            <a:pPr marL="0" indent="0">
              <a:buNone/>
            </a:pPr>
            <a:endParaRPr lang="cs-CZ" sz="2000" b="1" dirty="0"/>
          </a:p>
          <a:p>
            <a:r>
              <a:rPr lang="cs-CZ" sz="2400" b="1" dirty="0" err="1"/>
              <a:t>It’s</a:t>
            </a:r>
            <a:r>
              <a:rPr lang="cs-CZ" sz="2400" b="1" dirty="0"/>
              <a:t> </a:t>
            </a:r>
            <a:r>
              <a:rPr lang="cs-CZ" sz="2400" b="1" dirty="0" err="1"/>
              <a:t>valid</a:t>
            </a:r>
            <a:r>
              <a:rPr lang="cs-CZ" sz="2400" b="1" dirty="0"/>
              <a:t> </a:t>
            </a:r>
            <a:r>
              <a:rPr lang="cs-CZ" sz="2400" b="1" dirty="0" err="1"/>
              <a:t>for</a:t>
            </a:r>
            <a:r>
              <a:rPr lang="cs-CZ" sz="2400" b="1" dirty="0"/>
              <a:t> </a:t>
            </a:r>
            <a:r>
              <a:rPr lang="cs-CZ" sz="3100" b="1" dirty="0"/>
              <a:t>the </a:t>
            </a:r>
            <a:r>
              <a:rPr lang="cs-CZ" sz="3100" b="1" dirty="0" err="1"/>
              <a:t>given</a:t>
            </a:r>
            <a:r>
              <a:rPr lang="cs-CZ" sz="3100" b="1" dirty="0"/>
              <a:t> </a:t>
            </a:r>
            <a:r>
              <a:rPr lang="cs-CZ" sz="3100" b="1" dirty="0" err="1"/>
              <a:t>academic</a:t>
            </a:r>
            <a:r>
              <a:rPr lang="cs-CZ" sz="3100" b="1" dirty="0"/>
              <a:t> </a:t>
            </a:r>
            <a:r>
              <a:rPr lang="cs-CZ" sz="3100" b="1" dirty="0" err="1"/>
              <a:t>year</a:t>
            </a:r>
            <a:r>
              <a:rPr lang="cs-CZ" sz="3100" b="1" dirty="0"/>
              <a:t> </a:t>
            </a:r>
            <a:r>
              <a:rPr lang="cs-CZ" sz="2400" b="1" dirty="0"/>
              <a:t>and </a:t>
            </a:r>
            <a:r>
              <a:rPr lang="cs-CZ" sz="3100" b="1" dirty="0" err="1"/>
              <a:t>for</a:t>
            </a:r>
            <a:r>
              <a:rPr lang="cs-CZ" sz="3100" b="1" dirty="0"/>
              <a:t> the </a:t>
            </a:r>
            <a:r>
              <a:rPr lang="cs-CZ" sz="3100" b="1" dirty="0" err="1"/>
              <a:t>respective</a:t>
            </a:r>
            <a:r>
              <a:rPr lang="cs-CZ" sz="3100" b="1" dirty="0"/>
              <a:t> </a:t>
            </a:r>
            <a:r>
              <a:rPr lang="cs-CZ" sz="3100" b="1" dirty="0" err="1"/>
              <a:t>Faculty</a:t>
            </a:r>
            <a:r>
              <a:rPr lang="cs-CZ" sz="3100" b="1" dirty="0"/>
              <a:t> </a:t>
            </a:r>
            <a:r>
              <a:rPr lang="cs-CZ" sz="3100" b="1" dirty="0" err="1"/>
              <a:t>only</a:t>
            </a:r>
            <a:r>
              <a:rPr lang="cs-CZ" sz="2400" b="1" dirty="0"/>
              <a:t>.</a:t>
            </a:r>
            <a:br>
              <a:rPr lang="cs-CZ" sz="2400" b="1" dirty="0"/>
            </a:br>
            <a:r>
              <a:rPr lang="cs-CZ" sz="2400" b="1" dirty="0">
                <a:solidFill>
                  <a:srgbClr val="FF0000"/>
                </a:solidFill>
              </a:rPr>
              <a:t>The </a:t>
            </a:r>
            <a:r>
              <a:rPr lang="cs-CZ" sz="2400" b="1" dirty="0" err="1">
                <a:solidFill>
                  <a:srgbClr val="FF0000"/>
                </a:solidFill>
              </a:rPr>
              <a:t>nostrification</a:t>
            </a:r>
            <a:r>
              <a:rPr lang="cs-CZ" sz="2400" b="1" dirty="0">
                <a:solidFill>
                  <a:srgbClr val="FF0000"/>
                </a:solidFill>
              </a:rPr>
              <a:t> </a:t>
            </a:r>
            <a:r>
              <a:rPr lang="cs-CZ" sz="2400" b="1" dirty="0" err="1">
                <a:solidFill>
                  <a:srgbClr val="FF0000"/>
                </a:solidFill>
              </a:rPr>
              <a:t>fee</a:t>
            </a:r>
            <a:r>
              <a:rPr lang="cs-CZ" sz="2400" b="1" dirty="0">
                <a:solidFill>
                  <a:srgbClr val="FF0000"/>
                </a:solidFill>
              </a:rPr>
              <a:t> </a:t>
            </a:r>
            <a:r>
              <a:rPr lang="cs-CZ" sz="2400" b="1" dirty="0" err="1">
                <a:solidFill>
                  <a:srgbClr val="FF0000"/>
                </a:solidFill>
              </a:rPr>
              <a:t>is</a:t>
            </a:r>
            <a:r>
              <a:rPr lang="cs-CZ" sz="2400" b="1" dirty="0">
                <a:solidFill>
                  <a:srgbClr val="FF0000"/>
                </a:solidFill>
              </a:rPr>
              <a:t> 800 CZK; </a:t>
            </a:r>
            <a:r>
              <a:rPr lang="cs-CZ" sz="2400" b="1" dirty="0" err="1">
                <a:solidFill>
                  <a:srgbClr val="FF0000"/>
                </a:solidFill>
              </a:rPr>
              <a:t>equals</a:t>
            </a:r>
            <a:r>
              <a:rPr lang="cs-CZ" sz="2400" b="1" dirty="0">
                <a:solidFill>
                  <a:srgbClr val="FF0000"/>
                </a:solidFill>
              </a:rPr>
              <a:t> to 32 EUR</a:t>
            </a:r>
          </a:p>
          <a:p>
            <a:r>
              <a:rPr lang="cs-CZ" sz="2400" b="1" dirty="0"/>
              <a:t>The </a:t>
            </a:r>
            <a:r>
              <a:rPr lang="cs-CZ" sz="2400" b="1" dirty="0" err="1"/>
              <a:t>actual</a:t>
            </a:r>
            <a:r>
              <a:rPr lang="cs-CZ" sz="2400" b="1" dirty="0"/>
              <a:t> </a:t>
            </a:r>
            <a:r>
              <a:rPr lang="cs-CZ" sz="2400" b="1" dirty="0" err="1"/>
              <a:t>nostrification</a:t>
            </a:r>
            <a:r>
              <a:rPr lang="cs-CZ" sz="2400" b="1" dirty="0"/>
              <a:t> </a:t>
            </a:r>
            <a:r>
              <a:rPr lang="cs-CZ" sz="2400" b="1" dirty="0" err="1"/>
              <a:t>itself</a:t>
            </a:r>
            <a:r>
              <a:rPr lang="cs-CZ" sz="2400" b="1" dirty="0"/>
              <a:t> </a:t>
            </a:r>
            <a:r>
              <a:rPr lang="cs-CZ" sz="2400" b="1" dirty="0" err="1"/>
              <a:t>is</a:t>
            </a:r>
            <a:r>
              <a:rPr lang="cs-CZ" sz="2400" b="1" dirty="0"/>
              <a:t> done by </a:t>
            </a:r>
            <a:r>
              <a:rPr lang="cs-CZ" sz="2900" b="1" dirty="0" err="1">
                <a:solidFill>
                  <a:srgbClr val="00B050"/>
                </a:solidFill>
              </a:rPr>
              <a:t>our</a:t>
            </a:r>
            <a:r>
              <a:rPr lang="cs-CZ" sz="2900" b="1" dirty="0">
                <a:solidFill>
                  <a:srgbClr val="00B050"/>
                </a:solidFill>
              </a:rPr>
              <a:t> university </a:t>
            </a:r>
            <a:r>
              <a:rPr lang="cs-CZ" sz="2900" b="1" dirty="0" err="1">
                <a:solidFill>
                  <a:srgbClr val="00B050"/>
                </a:solidFill>
              </a:rPr>
              <a:t>system</a:t>
            </a:r>
            <a:r>
              <a:rPr lang="cs-CZ" sz="2900" b="1" dirty="0">
                <a:solidFill>
                  <a:srgbClr val="00B050"/>
                </a:solidFill>
              </a:rPr>
              <a:t> </a:t>
            </a:r>
            <a:r>
              <a:rPr lang="cs-CZ" sz="2900" b="1" dirty="0" err="1">
                <a:solidFill>
                  <a:srgbClr val="00B050"/>
                </a:solidFill>
              </a:rPr>
              <a:t>based</a:t>
            </a:r>
            <a:r>
              <a:rPr lang="cs-CZ" sz="2900" b="1" dirty="0">
                <a:solidFill>
                  <a:srgbClr val="00B050"/>
                </a:solidFill>
              </a:rPr>
              <a:t> on </a:t>
            </a:r>
            <a:r>
              <a:rPr lang="cs-CZ" sz="2900" b="1" dirty="0" err="1">
                <a:solidFill>
                  <a:srgbClr val="00B050"/>
                </a:solidFill>
              </a:rPr>
              <a:t>your</a:t>
            </a:r>
            <a:r>
              <a:rPr lang="cs-CZ" sz="2900" b="1" dirty="0">
                <a:solidFill>
                  <a:srgbClr val="00B050"/>
                </a:solidFill>
              </a:rPr>
              <a:t> </a:t>
            </a:r>
            <a:r>
              <a:rPr lang="cs-CZ" sz="2900" b="1" dirty="0" err="1">
                <a:solidFill>
                  <a:srgbClr val="00B050"/>
                </a:solidFill>
              </a:rPr>
              <a:t>academic</a:t>
            </a:r>
            <a:r>
              <a:rPr lang="cs-CZ" sz="2900" b="1" dirty="0">
                <a:solidFill>
                  <a:srgbClr val="00B050"/>
                </a:solidFill>
              </a:rPr>
              <a:t> </a:t>
            </a:r>
            <a:r>
              <a:rPr lang="cs-CZ" sz="2900" b="1" dirty="0" err="1">
                <a:solidFill>
                  <a:srgbClr val="00B050"/>
                </a:solidFill>
              </a:rPr>
              <a:t>documents</a:t>
            </a:r>
            <a:r>
              <a:rPr lang="cs-CZ" sz="2900" b="1" dirty="0"/>
              <a:t> </a:t>
            </a:r>
            <a:r>
              <a:rPr lang="cs-CZ" sz="2400" b="1" dirty="0" err="1"/>
              <a:t>which</a:t>
            </a:r>
            <a:r>
              <a:rPr lang="cs-CZ" sz="2400" b="1" dirty="0"/>
              <a:t> </a:t>
            </a:r>
            <a:r>
              <a:rPr lang="cs-CZ" sz="2400" b="1" dirty="0" err="1"/>
              <a:t>you</a:t>
            </a:r>
            <a:r>
              <a:rPr lang="cs-CZ" sz="2400" b="1" dirty="0"/>
              <a:t> </a:t>
            </a:r>
            <a:r>
              <a:rPr lang="cs-CZ" sz="2400" b="1" dirty="0" err="1"/>
              <a:t>will</a:t>
            </a:r>
            <a:r>
              <a:rPr lang="cs-CZ" sz="2400" b="1" dirty="0"/>
              <a:t> </a:t>
            </a:r>
            <a:r>
              <a:rPr lang="cs-CZ" sz="2400" b="1" dirty="0" err="1"/>
              <a:t>send</a:t>
            </a:r>
            <a:r>
              <a:rPr lang="cs-CZ" sz="2400" b="1" dirty="0"/>
              <a:t> to the </a:t>
            </a:r>
            <a:r>
              <a:rPr lang="cs-CZ" sz="2400" b="1" dirty="0" err="1"/>
              <a:t>Faculty</a:t>
            </a:r>
            <a:r>
              <a:rPr lang="cs-CZ" sz="2400" b="1" dirty="0"/>
              <a:t> </a:t>
            </a:r>
            <a:r>
              <a:rPr lang="cs-CZ" sz="2400" b="1" dirty="0" err="1"/>
              <a:t>where</a:t>
            </a:r>
            <a:r>
              <a:rPr lang="cs-CZ" sz="2400" b="1" dirty="0"/>
              <a:t> </a:t>
            </a:r>
            <a:r>
              <a:rPr lang="cs-CZ" sz="2400" b="1" dirty="0" err="1"/>
              <a:t>you</a:t>
            </a:r>
            <a:r>
              <a:rPr lang="cs-CZ" sz="2400" b="1" dirty="0"/>
              <a:t> </a:t>
            </a:r>
            <a:r>
              <a:rPr lang="cs-CZ" sz="2400" b="1" dirty="0" err="1"/>
              <a:t>apply</a:t>
            </a:r>
            <a:r>
              <a:rPr lang="cs-CZ" sz="2400" b="1" dirty="0"/>
              <a:t> to </a:t>
            </a:r>
            <a:r>
              <a:rPr lang="cs-CZ" sz="2900" b="1" dirty="0">
                <a:solidFill>
                  <a:srgbClr val="00B050"/>
                </a:solidFill>
              </a:rPr>
              <a:t>by a post </a:t>
            </a:r>
            <a:r>
              <a:rPr lang="cs-CZ" sz="2900" b="1" dirty="0" err="1">
                <a:solidFill>
                  <a:srgbClr val="00B050"/>
                </a:solidFill>
              </a:rPr>
              <a:t>or</a:t>
            </a:r>
            <a:r>
              <a:rPr lang="cs-CZ" sz="2900" b="1" dirty="0">
                <a:solidFill>
                  <a:srgbClr val="00B050"/>
                </a:solidFill>
              </a:rPr>
              <a:t> by a </a:t>
            </a:r>
            <a:r>
              <a:rPr lang="cs-CZ" sz="2900" b="1" dirty="0" err="1">
                <a:solidFill>
                  <a:srgbClr val="00B050"/>
                </a:solidFill>
              </a:rPr>
              <a:t>courier</a:t>
            </a:r>
            <a:endParaRPr lang="cs-CZ" sz="2900" b="1" dirty="0">
              <a:solidFill>
                <a:srgbClr val="00B050"/>
              </a:solidFill>
            </a:endParaRPr>
          </a:p>
          <a:p>
            <a:r>
              <a:rPr lang="cs-CZ" sz="2400" b="1" dirty="0" err="1"/>
              <a:t>You</a:t>
            </a:r>
            <a:r>
              <a:rPr lang="cs-CZ" sz="2400" b="1" dirty="0"/>
              <a:t> </a:t>
            </a:r>
            <a:r>
              <a:rPr lang="cs-CZ" sz="2400" b="1" dirty="0" err="1"/>
              <a:t>will</a:t>
            </a:r>
            <a:r>
              <a:rPr lang="cs-CZ" sz="2400" b="1" dirty="0"/>
              <a:t> not </a:t>
            </a:r>
            <a:r>
              <a:rPr lang="cs-CZ" sz="2400" b="1" dirty="0" err="1"/>
              <a:t>receive</a:t>
            </a:r>
            <a:r>
              <a:rPr lang="cs-CZ" sz="2400" b="1" dirty="0"/>
              <a:t> </a:t>
            </a:r>
            <a:r>
              <a:rPr lang="cs-CZ" sz="2400" b="1" dirty="0" err="1"/>
              <a:t>any</a:t>
            </a:r>
            <a:r>
              <a:rPr lang="cs-CZ" sz="2400" b="1" dirty="0"/>
              <a:t> </a:t>
            </a:r>
            <a:r>
              <a:rPr lang="cs-CZ" sz="2400" b="1" dirty="0" err="1"/>
              <a:t>special</a:t>
            </a:r>
            <a:r>
              <a:rPr lang="cs-CZ" sz="2400" b="1" dirty="0"/>
              <a:t> </a:t>
            </a:r>
            <a:r>
              <a:rPr lang="cs-CZ" sz="2400" b="1" dirty="0" err="1"/>
              <a:t>certificate</a:t>
            </a:r>
            <a:r>
              <a:rPr lang="cs-CZ" sz="2400" b="1" dirty="0"/>
              <a:t> in the end</a:t>
            </a:r>
          </a:p>
          <a:p>
            <a:r>
              <a:rPr lang="cs-CZ" sz="2400" b="1" dirty="0"/>
              <a:t>The University </a:t>
            </a:r>
            <a:r>
              <a:rPr lang="cs-CZ" sz="2400" b="1" dirty="0" err="1"/>
              <a:t>will</a:t>
            </a:r>
            <a:r>
              <a:rPr lang="cs-CZ" sz="2400" b="1" dirty="0"/>
              <a:t> </a:t>
            </a:r>
            <a:r>
              <a:rPr lang="cs-CZ" sz="2400" b="1" dirty="0" err="1"/>
              <a:t>send</a:t>
            </a:r>
            <a:r>
              <a:rPr lang="cs-CZ" sz="2400" b="1" dirty="0"/>
              <a:t> </a:t>
            </a:r>
            <a:r>
              <a:rPr lang="cs-CZ" sz="2400" b="1" dirty="0" err="1"/>
              <a:t>you</a:t>
            </a:r>
            <a:r>
              <a:rPr lang="cs-CZ" sz="2400" b="1" dirty="0"/>
              <a:t> bank </a:t>
            </a:r>
            <a:r>
              <a:rPr lang="cs-CZ" sz="2400" b="1" dirty="0" err="1"/>
              <a:t>payment</a:t>
            </a:r>
            <a:r>
              <a:rPr lang="cs-CZ" sz="2400" b="1" dirty="0"/>
              <a:t> </a:t>
            </a:r>
            <a:r>
              <a:rPr lang="cs-CZ" sz="2400" b="1" dirty="0" err="1"/>
              <a:t>details</a:t>
            </a:r>
            <a:r>
              <a:rPr lang="cs-CZ" sz="2400" b="1" dirty="0"/>
              <a:t> to </a:t>
            </a:r>
            <a:r>
              <a:rPr lang="cs-CZ" sz="2400" b="1" dirty="0" err="1"/>
              <a:t>pay</a:t>
            </a:r>
            <a:r>
              <a:rPr lang="cs-CZ" sz="2400" b="1" dirty="0"/>
              <a:t> </a:t>
            </a:r>
            <a:r>
              <a:rPr lang="cs-CZ" sz="2400" b="1" dirty="0" err="1"/>
              <a:t>for</a:t>
            </a:r>
            <a:r>
              <a:rPr lang="cs-CZ" sz="2400" b="1" dirty="0"/>
              <a:t> the </a:t>
            </a:r>
            <a:r>
              <a:rPr lang="cs-CZ" sz="2400" b="1" dirty="0" err="1"/>
              <a:t>nostrification</a:t>
            </a:r>
            <a:r>
              <a:rPr lang="cs-CZ" sz="2400" b="1" dirty="0"/>
              <a:t> </a:t>
            </a:r>
            <a:r>
              <a:rPr lang="cs-CZ" sz="2400" b="1" dirty="0" err="1"/>
              <a:t>fee</a:t>
            </a:r>
            <a:endParaRPr lang="cs-CZ" sz="2400" b="1" dirty="0"/>
          </a:p>
          <a:p>
            <a:r>
              <a:rPr lang="cs-CZ" sz="2400" b="1" dirty="0" err="1">
                <a:solidFill>
                  <a:srgbClr val="FF0000"/>
                </a:solidFill>
              </a:rPr>
              <a:t>Always</a:t>
            </a:r>
            <a:r>
              <a:rPr lang="cs-CZ" sz="2400" b="1" dirty="0">
                <a:solidFill>
                  <a:srgbClr val="FF0000"/>
                </a:solidFill>
              </a:rPr>
              <a:t> </a:t>
            </a:r>
            <a:r>
              <a:rPr lang="cs-CZ" sz="2400" b="1" dirty="0" err="1">
                <a:solidFill>
                  <a:srgbClr val="FF0000"/>
                </a:solidFill>
              </a:rPr>
              <a:t>check</a:t>
            </a:r>
            <a:r>
              <a:rPr lang="cs-CZ" sz="2400" b="1" dirty="0">
                <a:solidFill>
                  <a:srgbClr val="FF0000"/>
                </a:solidFill>
              </a:rPr>
              <a:t> the </a:t>
            </a:r>
            <a:r>
              <a:rPr lang="cs-CZ" sz="2400" b="1" dirty="0" err="1">
                <a:solidFill>
                  <a:srgbClr val="FF0000"/>
                </a:solidFill>
              </a:rPr>
              <a:t>deadline</a:t>
            </a:r>
            <a:r>
              <a:rPr lang="cs-CZ" sz="2400" b="1" dirty="0">
                <a:solidFill>
                  <a:srgbClr val="FF0000"/>
                </a:solidFill>
              </a:rPr>
              <a:t> </a:t>
            </a:r>
            <a:r>
              <a:rPr lang="cs-CZ" sz="2400" b="1" dirty="0" err="1">
                <a:solidFill>
                  <a:srgbClr val="FF0000"/>
                </a:solidFill>
              </a:rPr>
              <a:t>for</a:t>
            </a:r>
            <a:r>
              <a:rPr lang="cs-CZ" sz="2400" b="1" dirty="0">
                <a:solidFill>
                  <a:srgbClr val="FF0000"/>
                </a:solidFill>
              </a:rPr>
              <a:t> </a:t>
            </a:r>
            <a:r>
              <a:rPr lang="cs-CZ" sz="2400" b="1" dirty="0" err="1">
                <a:solidFill>
                  <a:srgbClr val="FF0000"/>
                </a:solidFill>
              </a:rPr>
              <a:t>submitting</a:t>
            </a:r>
            <a:r>
              <a:rPr lang="cs-CZ" sz="2400" b="1" dirty="0">
                <a:solidFill>
                  <a:srgbClr val="FF0000"/>
                </a:solidFill>
              </a:rPr>
              <a:t> </a:t>
            </a:r>
            <a:r>
              <a:rPr lang="cs-CZ" sz="2400" b="1" dirty="0" err="1">
                <a:solidFill>
                  <a:srgbClr val="FF0000"/>
                </a:solidFill>
              </a:rPr>
              <a:t>your</a:t>
            </a:r>
            <a:r>
              <a:rPr lang="cs-CZ" sz="2400" b="1" dirty="0">
                <a:solidFill>
                  <a:srgbClr val="FF0000"/>
                </a:solidFill>
              </a:rPr>
              <a:t> </a:t>
            </a:r>
            <a:r>
              <a:rPr lang="cs-CZ" sz="2400" b="1" dirty="0" err="1">
                <a:solidFill>
                  <a:srgbClr val="FF0000"/>
                </a:solidFill>
              </a:rPr>
              <a:t>academic</a:t>
            </a:r>
            <a:r>
              <a:rPr lang="cs-CZ" sz="2400" b="1" dirty="0">
                <a:solidFill>
                  <a:srgbClr val="FF0000"/>
                </a:solidFill>
              </a:rPr>
              <a:t> </a:t>
            </a:r>
            <a:r>
              <a:rPr lang="cs-CZ" sz="2400" b="1" dirty="0" err="1">
                <a:solidFill>
                  <a:srgbClr val="FF0000"/>
                </a:solidFill>
              </a:rPr>
              <a:t>document</a:t>
            </a:r>
            <a:r>
              <a:rPr lang="cs-CZ" sz="2400" b="1" dirty="0">
                <a:solidFill>
                  <a:srgbClr val="FF0000"/>
                </a:solidFill>
              </a:rPr>
              <a:t>/s in the </a:t>
            </a:r>
            <a:r>
              <a:rPr lang="cs-CZ" sz="2400" b="1" dirty="0" err="1">
                <a:solidFill>
                  <a:srgbClr val="FF0000"/>
                </a:solidFill>
              </a:rPr>
              <a:t>admission</a:t>
            </a:r>
            <a:r>
              <a:rPr lang="cs-CZ" sz="2400" b="1" dirty="0">
                <a:solidFill>
                  <a:srgbClr val="FF0000"/>
                </a:solidFill>
              </a:rPr>
              <a:t> </a:t>
            </a:r>
            <a:r>
              <a:rPr lang="cs-CZ" sz="2400" b="1" dirty="0" err="1">
                <a:solidFill>
                  <a:srgbClr val="FF0000"/>
                </a:solidFill>
              </a:rPr>
              <a:t>requirements</a:t>
            </a:r>
            <a:r>
              <a:rPr lang="cs-CZ" sz="2400" b="1" dirty="0">
                <a:solidFill>
                  <a:srgbClr val="FF0000"/>
                </a:solidFill>
              </a:rPr>
              <a:t> </a:t>
            </a:r>
            <a:r>
              <a:rPr lang="cs-CZ" sz="2400" b="1" dirty="0" err="1">
                <a:solidFill>
                  <a:srgbClr val="FF0000"/>
                </a:solidFill>
              </a:rPr>
              <a:t>for</a:t>
            </a:r>
            <a:r>
              <a:rPr lang="cs-CZ" sz="2400" b="1" dirty="0">
                <a:solidFill>
                  <a:srgbClr val="FF0000"/>
                </a:solidFill>
              </a:rPr>
              <a:t> the </a:t>
            </a:r>
            <a:r>
              <a:rPr lang="cs-CZ" sz="2400" b="1" dirty="0" err="1">
                <a:solidFill>
                  <a:srgbClr val="FF0000"/>
                </a:solidFill>
              </a:rPr>
              <a:t>respective</a:t>
            </a:r>
            <a:r>
              <a:rPr lang="cs-CZ" sz="2400" b="1" dirty="0">
                <a:solidFill>
                  <a:srgbClr val="FF0000"/>
                </a:solidFill>
              </a:rPr>
              <a:t> </a:t>
            </a:r>
            <a:r>
              <a:rPr lang="cs-CZ" sz="2400" b="1" dirty="0" err="1">
                <a:solidFill>
                  <a:srgbClr val="FF0000"/>
                </a:solidFill>
              </a:rPr>
              <a:t>Faculty</a:t>
            </a:r>
            <a:endParaRPr lang="cs-CZ" sz="2400" b="1" dirty="0">
              <a:solidFill>
                <a:srgbClr val="FF0000"/>
              </a:solidFill>
            </a:endParaRPr>
          </a:p>
          <a:p>
            <a:r>
              <a:rPr lang="cs-CZ" sz="2400" b="1" dirty="0" err="1"/>
              <a:t>Note</a:t>
            </a:r>
            <a:r>
              <a:rPr lang="cs-CZ" sz="2400" b="1" dirty="0"/>
              <a:t> </a:t>
            </a:r>
            <a:r>
              <a:rPr lang="cs-CZ" sz="2400" b="1" dirty="0" err="1"/>
              <a:t>that</a:t>
            </a:r>
            <a:r>
              <a:rPr lang="cs-CZ" sz="2400" b="1" dirty="0"/>
              <a:t> </a:t>
            </a:r>
            <a:r>
              <a:rPr lang="cs-CZ" sz="2400" b="1" dirty="0" err="1"/>
              <a:t>it</a:t>
            </a:r>
            <a:r>
              <a:rPr lang="cs-CZ" sz="2400" b="1" dirty="0"/>
              <a:t> </a:t>
            </a:r>
            <a:r>
              <a:rPr lang="cs-CZ" sz="2400" b="1" dirty="0" err="1"/>
              <a:t>takes</a:t>
            </a:r>
            <a:r>
              <a:rPr lang="cs-CZ" sz="2400" b="1" dirty="0"/>
              <a:t> the University up to 2 </a:t>
            </a:r>
            <a:r>
              <a:rPr lang="cs-CZ" sz="2400" b="1" dirty="0" err="1"/>
              <a:t>weeks</a:t>
            </a:r>
            <a:r>
              <a:rPr lang="cs-CZ" sz="2400" b="1" dirty="0"/>
              <a:t> to </a:t>
            </a:r>
            <a:r>
              <a:rPr lang="cs-CZ" sz="2400" b="1" dirty="0" err="1"/>
              <a:t>process</a:t>
            </a:r>
            <a:r>
              <a:rPr lang="cs-CZ" sz="2400" b="1" dirty="0"/>
              <a:t> </a:t>
            </a:r>
            <a:r>
              <a:rPr lang="cs-CZ" sz="2400" b="1" dirty="0" err="1"/>
              <a:t>after</a:t>
            </a:r>
            <a:r>
              <a:rPr lang="cs-CZ" sz="2400" b="1" dirty="0"/>
              <a:t> the University </a:t>
            </a:r>
            <a:r>
              <a:rPr lang="cs-CZ" sz="2400" b="1" dirty="0" err="1"/>
              <a:t>receives</a:t>
            </a:r>
            <a:r>
              <a:rPr lang="cs-CZ" sz="2400" b="1" dirty="0"/>
              <a:t> </a:t>
            </a:r>
            <a:r>
              <a:rPr lang="cs-CZ" sz="2400" b="1" dirty="0" err="1"/>
              <a:t>your</a:t>
            </a:r>
            <a:r>
              <a:rPr lang="cs-CZ" sz="2400" b="1" dirty="0"/>
              <a:t> </a:t>
            </a:r>
            <a:r>
              <a:rPr lang="cs-CZ" sz="2400" b="1" dirty="0" err="1"/>
              <a:t>nostrification</a:t>
            </a:r>
            <a:r>
              <a:rPr lang="cs-CZ" sz="2400" b="1" dirty="0"/>
              <a:t> </a:t>
            </a:r>
            <a:r>
              <a:rPr lang="cs-CZ" sz="2400" b="1" dirty="0" err="1"/>
              <a:t>fee</a:t>
            </a:r>
            <a:r>
              <a:rPr lang="cs-CZ" sz="2400" b="1" dirty="0"/>
              <a:t> </a:t>
            </a:r>
            <a:r>
              <a:rPr lang="cs-CZ" sz="2400" b="1" dirty="0" err="1"/>
              <a:t>payment</a:t>
            </a:r>
            <a:endParaRPr lang="cs-CZ" sz="2400" b="1" dirty="0"/>
          </a:p>
          <a:p>
            <a:pPr marL="0" indent="0">
              <a:buNone/>
            </a:pPr>
            <a:endParaRPr lang="cs-CZ" sz="2400" b="1" dirty="0"/>
          </a:p>
          <a:p>
            <a:endParaRPr lang="cs-CZ" sz="2000" b="1" dirty="0"/>
          </a:p>
          <a:p>
            <a:pPr marL="0" indent="0">
              <a:buNone/>
            </a:pPr>
            <a:endParaRPr lang="cs-CZ" sz="2000" b="1" dirty="0"/>
          </a:p>
        </p:txBody>
      </p:sp>
      <p:sp>
        <p:nvSpPr>
          <p:cNvPr id="4" name="Zástupný symbol pro datum 3">
            <a:extLst>
              <a:ext uri="{FF2B5EF4-FFF2-40B4-BE49-F238E27FC236}">
                <a16:creationId xmlns:a16="http://schemas.microsoft.com/office/drawing/2014/main" id="{9E9E0A9F-6A06-914F-8AA0-3014FE5CFD34}"/>
              </a:ext>
            </a:extLst>
          </p:cNvPr>
          <p:cNvSpPr>
            <a:spLocks noGrp="1"/>
          </p:cNvSpPr>
          <p:nvPr>
            <p:ph type="dt" sz="half" idx="10"/>
          </p:nvPr>
        </p:nvSpPr>
        <p:spPr/>
        <p:txBody>
          <a:bodyPr/>
          <a:lstStyle/>
          <a:p>
            <a:fld id="{2332A0F4-BF1A-6943-90A1-C642162085CA}" type="datetime3">
              <a:rPr lang="cs-CZ" smtClean="0"/>
              <a:t>23/04/25</a:t>
            </a:fld>
            <a:endParaRPr lang="cs-CZ"/>
          </a:p>
        </p:txBody>
      </p:sp>
      <p:sp>
        <p:nvSpPr>
          <p:cNvPr id="5" name="Zástupný symbol pro zápatí 4">
            <a:extLst>
              <a:ext uri="{FF2B5EF4-FFF2-40B4-BE49-F238E27FC236}">
                <a16:creationId xmlns:a16="http://schemas.microsoft.com/office/drawing/2014/main" id="{0754BDB5-6540-C34B-8087-39B427E48D98}"/>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4574110D-4796-BA41-9260-93FD77ED7A9F}"/>
              </a:ext>
            </a:extLst>
          </p:cNvPr>
          <p:cNvSpPr>
            <a:spLocks noGrp="1"/>
          </p:cNvSpPr>
          <p:nvPr>
            <p:ph type="sldNum" sz="quarter" idx="12"/>
          </p:nvPr>
        </p:nvSpPr>
        <p:spPr/>
        <p:txBody>
          <a:bodyPr/>
          <a:lstStyle/>
          <a:p>
            <a:fld id="{1EA44BAA-1A06-B141-8215-9D88CF6A7203}" type="slidenum">
              <a:rPr lang="cs-CZ" smtClean="0"/>
              <a:t>3</a:t>
            </a:fld>
            <a:endParaRPr lang="cs-CZ"/>
          </a:p>
        </p:txBody>
      </p:sp>
    </p:spTree>
    <p:extLst>
      <p:ext uri="{BB962C8B-B14F-4D97-AF65-F5344CB8AC3E}">
        <p14:creationId xmlns:p14="http://schemas.microsoft.com/office/powerpoint/2010/main" val="1429180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888D1B-E175-498B-8671-24A5A3CD3A37}"/>
              </a:ext>
            </a:extLst>
          </p:cNvPr>
          <p:cNvSpPr>
            <a:spLocks noGrp="1"/>
          </p:cNvSpPr>
          <p:nvPr>
            <p:ph type="title"/>
          </p:nvPr>
        </p:nvSpPr>
        <p:spPr/>
        <p:txBody>
          <a:bodyPr/>
          <a:lstStyle/>
          <a:p>
            <a:r>
              <a:rPr lang="cs-CZ" sz="2800" dirty="0" err="1">
                <a:solidFill>
                  <a:srgbClr val="00A499"/>
                </a:solidFill>
              </a:rPr>
              <a:t>Now</a:t>
            </a:r>
            <a:r>
              <a:rPr lang="cs-CZ" sz="2800" dirty="0">
                <a:solidFill>
                  <a:srgbClr val="00A499"/>
                </a:solidFill>
              </a:rPr>
              <a:t>, </a:t>
            </a:r>
            <a:r>
              <a:rPr lang="cs-CZ" sz="2800" dirty="0" err="1">
                <a:solidFill>
                  <a:srgbClr val="00A499"/>
                </a:solidFill>
              </a:rPr>
              <a:t>let’s</a:t>
            </a:r>
            <a:r>
              <a:rPr lang="cs-CZ" sz="2800" dirty="0">
                <a:solidFill>
                  <a:srgbClr val="00A499"/>
                </a:solidFill>
              </a:rPr>
              <a:t> </a:t>
            </a:r>
            <a:r>
              <a:rPr lang="cs-CZ" sz="2800" dirty="0" err="1">
                <a:solidFill>
                  <a:srgbClr val="00A499"/>
                </a:solidFill>
              </a:rPr>
              <a:t>have</a:t>
            </a:r>
            <a:r>
              <a:rPr lang="cs-CZ" sz="2800" dirty="0">
                <a:solidFill>
                  <a:srgbClr val="00A499"/>
                </a:solidFill>
              </a:rPr>
              <a:t> a </a:t>
            </a:r>
            <a:r>
              <a:rPr lang="cs-CZ" sz="2800" dirty="0" err="1">
                <a:solidFill>
                  <a:srgbClr val="00A499"/>
                </a:solidFill>
              </a:rPr>
              <a:t>look</a:t>
            </a:r>
            <a:r>
              <a:rPr lang="cs-CZ" sz="2800" dirty="0">
                <a:solidFill>
                  <a:srgbClr val="00A499"/>
                </a:solidFill>
              </a:rPr>
              <a:t> </a:t>
            </a:r>
            <a:r>
              <a:rPr lang="cs-CZ" sz="2800" dirty="0" err="1">
                <a:solidFill>
                  <a:srgbClr val="00A499"/>
                </a:solidFill>
              </a:rPr>
              <a:t>at</a:t>
            </a:r>
            <a:r>
              <a:rPr lang="cs-CZ" sz="2800" dirty="0">
                <a:solidFill>
                  <a:srgbClr val="00A499"/>
                </a:solidFill>
              </a:rPr>
              <a:t> the </a:t>
            </a:r>
            <a:r>
              <a:rPr lang="cs-CZ" sz="2800" dirty="0" err="1">
                <a:solidFill>
                  <a:srgbClr val="00A499"/>
                </a:solidFill>
              </a:rPr>
              <a:t>steps</a:t>
            </a:r>
            <a:r>
              <a:rPr lang="cs-CZ" sz="2800" dirty="0">
                <a:solidFill>
                  <a:srgbClr val="00A499"/>
                </a:solidFill>
              </a:rPr>
              <a:t> </a:t>
            </a:r>
            <a:r>
              <a:rPr lang="cs-CZ" sz="2800" dirty="0" err="1">
                <a:solidFill>
                  <a:srgbClr val="00A499"/>
                </a:solidFill>
              </a:rPr>
              <a:t>that</a:t>
            </a:r>
            <a:r>
              <a:rPr lang="cs-CZ" sz="2800" dirty="0">
                <a:solidFill>
                  <a:srgbClr val="00A499"/>
                </a:solidFill>
              </a:rPr>
              <a:t> </a:t>
            </a:r>
            <a:r>
              <a:rPr lang="cs-CZ" sz="2800" dirty="0" err="1">
                <a:solidFill>
                  <a:srgbClr val="00A499"/>
                </a:solidFill>
              </a:rPr>
              <a:t>you</a:t>
            </a:r>
            <a:r>
              <a:rPr lang="cs-CZ" sz="2800" dirty="0">
                <a:solidFill>
                  <a:srgbClr val="00A499"/>
                </a:solidFill>
              </a:rPr>
              <a:t> </a:t>
            </a:r>
            <a:r>
              <a:rPr lang="cs-CZ" sz="2800" dirty="0" err="1">
                <a:solidFill>
                  <a:srgbClr val="00A499"/>
                </a:solidFill>
              </a:rPr>
              <a:t>need</a:t>
            </a:r>
            <a:r>
              <a:rPr lang="cs-CZ" sz="2800" dirty="0">
                <a:solidFill>
                  <a:srgbClr val="00A499"/>
                </a:solidFill>
              </a:rPr>
              <a:t> to </a:t>
            </a:r>
            <a:r>
              <a:rPr lang="cs-CZ" sz="2800" dirty="0" err="1">
                <a:solidFill>
                  <a:srgbClr val="00A499"/>
                </a:solidFill>
              </a:rPr>
              <a:t>take</a:t>
            </a:r>
            <a:endParaRPr lang="cs-CZ" sz="2800" dirty="0">
              <a:solidFill>
                <a:srgbClr val="00A499"/>
              </a:solidFill>
            </a:endParaRPr>
          </a:p>
        </p:txBody>
      </p:sp>
      <p:sp>
        <p:nvSpPr>
          <p:cNvPr id="3" name="Zástupný symbol pro obsah 2">
            <a:extLst>
              <a:ext uri="{FF2B5EF4-FFF2-40B4-BE49-F238E27FC236}">
                <a16:creationId xmlns:a16="http://schemas.microsoft.com/office/drawing/2014/main" id="{4F1A4CB8-8752-4538-943A-1B7A0069ED96}"/>
              </a:ext>
            </a:extLst>
          </p:cNvPr>
          <p:cNvSpPr>
            <a:spLocks noGrp="1"/>
          </p:cNvSpPr>
          <p:nvPr>
            <p:ph idx="1"/>
          </p:nvPr>
        </p:nvSpPr>
        <p:spPr/>
        <p:txBody>
          <a:bodyPr/>
          <a:lstStyle/>
          <a:p>
            <a:pPr marL="0" indent="0">
              <a:buNone/>
            </a:pPr>
            <a:endParaRPr lang="cs-CZ" sz="2800" b="1" dirty="0"/>
          </a:p>
          <a:p>
            <a:pPr marL="0" indent="0">
              <a:buNone/>
            </a:pPr>
            <a:endParaRPr lang="cs-CZ" sz="2800" b="1" dirty="0"/>
          </a:p>
          <a:p>
            <a:pPr marL="0" indent="0">
              <a:buNone/>
            </a:pPr>
            <a:r>
              <a:rPr lang="cs-CZ" sz="2800" b="1" dirty="0"/>
              <a:t>Are </a:t>
            </a:r>
            <a:r>
              <a:rPr lang="cs-CZ" sz="2800" b="1" dirty="0" err="1"/>
              <a:t>you</a:t>
            </a:r>
            <a:r>
              <a:rPr lang="cs-CZ" sz="2800" b="1" dirty="0"/>
              <a:t> </a:t>
            </a:r>
            <a:r>
              <a:rPr lang="cs-CZ" sz="2800" b="1" dirty="0" err="1"/>
              <a:t>applying</a:t>
            </a:r>
            <a:r>
              <a:rPr lang="cs-CZ" sz="2800" b="1" dirty="0"/>
              <a:t> </a:t>
            </a:r>
            <a:r>
              <a:rPr lang="cs-CZ" sz="2800" b="1" dirty="0" err="1"/>
              <a:t>for</a:t>
            </a:r>
            <a:r>
              <a:rPr lang="cs-CZ" sz="2800" b="1" dirty="0"/>
              <a:t> </a:t>
            </a:r>
            <a:r>
              <a:rPr lang="cs-CZ" sz="2800" b="1" dirty="0" err="1"/>
              <a:t>bachelors</a:t>
            </a:r>
            <a:r>
              <a:rPr lang="cs-CZ" sz="2800" b="1" dirty="0"/>
              <a:t>’, </a:t>
            </a:r>
            <a:r>
              <a:rPr lang="cs-CZ" sz="2800" b="1" dirty="0" err="1"/>
              <a:t>masters</a:t>
            </a:r>
            <a:r>
              <a:rPr lang="cs-CZ" sz="2800" b="1" dirty="0"/>
              <a:t>’ </a:t>
            </a:r>
            <a:r>
              <a:rPr lang="cs-CZ" sz="2800" b="1" dirty="0" err="1"/>
              <a:t>or</a:t>
            </a:r>
            <a:r>
              <a:rPr lang="cs-CZ" sz="2800" b="1" dirty="0"/>
              <a:t> </a:t>
            </a:r>
            <a:r>
              <a:rPr lang="cs-CZ" sz="2800" b="1" dirty="0" err="1"/>
              <a:t>doctoral</a:t>
            </a:r>
            <a:r>
              <a:rPr lang="cs-CZ" sz="2800" b="1" dirty="0"/>
              <a:t> </a:t>
            </a:r>
            <a:r>
              <a:rPr lang="cs-CZ" sz="2800" b="1" dirty="0" err="1"/>
              <a:t>studies</a:t>
            </a:r>
            <a:r>
              <a:rPr lang="cs-CZ" sz="2800" b="1" dirty="0"/>
              <a:t>?</a:t>
            </a:r>
          </a:p>
          <a:p>
            <a:pPr marL="0" indent="0">
              <a:buNone/>
            </a:pPr>
            <a:endParaRPr lang="cs-CZ" dirty="0"/>
          </a:p>
        </p:txBody>
      </p:sp>
      <p:sp>
        <p:nvSpPr>
          <p:cNvPr id="4" name="Zástupný symbol pro datum 3">
            <a:extLst>
              <a:ext uri="{FF2B5EF4-FFF2-40B4-BE49-F238E27FC236}">
                <a16:creationId xmlns:a16="http://schemas.microsoft.com/office/drawing/2014/main" id="{542011A6-2600-4CA1-AA2A-C98CF993D9AC}"/>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B24B26D8-D296-4168-89D4-7D1FFFE8562C}"/>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FC1D6306-9E31-4161-B055-855C8BEA8DF9}"/>
              </a:ext>
            </a:extLst>
          </p:cNvPr>
          <p:cNvSpPr>
            <a:spLocks noGrp="1"/>
          </p:cNvSpPr>
          <p:nvPr>
            <p:ph type="sldNum" sz="quarter" idx="12"/>
          </p:nvPr>
        </p:nvSpPr>
        <p:spPr/>
        <p:txBody>
          <a:bodyPr/>
          <a:lstStyle/>
          <a:p>
            <a:fld id="{1EA44BAA-1A06-B141-8215-9D88CF6A7203}" type="slidenum">
              <a:rPr lang="cs-CZ" smtClean="0"/>
              <a:t>4</a:t>
            </a:fld>
            <a:endParaRPr lang="cs-CZ"/>
          </a:p>
        </p:txBody>
      </p:sp>
    </p:spTree>
    <p:extLst>
      <p:ext uri="{BB962C8B-B14F-4D97-AF65-F5344CB8AC3E}">
        <p14:creationId xmlns:p14="http://schemas.microsoft.com/office/powerpoint/2010/main" val="71440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831A89-E00E-4F2D-A2E1-160543C0B10A}"/>
              </a:ext>
            </a:extLst>
          </p:cNvPr>
          <p:cNvSpPr>
            <a:spLocks noGrp="1"/>
          </p:cNvSpPr>
          <p:nvPr>
            <p:ph type="title"/>
          </p:nvPr>
        </p:nvSpPr>
        <p:spPr/>
        <p:txBody>
          <a:bodyPr/>
          <a:lstStyle/>
          <a:p>
            <a:r>
              <a:rPr lang="cs-CZ" sz="3200" dirty="0" err="1">
                <a:solidFill>
                  <a:srgbClr val="00A499"/>
                </a:solidFill>
              </a:rPr>
              <a:t>Applying</a:t>
            </a:r>
            <a:r>
              <a:rPr lang="cs-CZ" sz="3200" dirty="0">
                <a:solidFill>
                  <a:srgbClr val="00A499"/>
                </a:solidFill>
              </a:rPr>
              <a:t> </a:t>
            </a:r>
            <a:r>
              <a:rPr lang="cs-CZ" sz="3200" dirty="0" err="1">
                <a:solidFill>
                  <a:srgbClr val="00A499"/>
                </a:solidFill>
              </a:rPr>
              <a:t>for</a:t>
            </a:r>
            <a:r>
              <a:rPr lang="cs-CZ" sz="3200" dirty="0">
                <a:solidFill>
                  <a:srgbClr val="00A499"/>
                </a:solidFill>
              </a:rPr>
              <a:t> </a:t>
            </a:r>
            <a:r>
              <a:rPr lang="cs-CZ" sz="3200" dirty="0" err="1">
                <a:solidFill>
                  <a:srgbClr val="00A499"/>
                </a:solidFill>
              </a:rPr>
              <a:t>bachelors</a:t>
            </a:r>
            <a:r>
              <a:rPr lang="cs-CZ" sz="3200" dirty="0">
                <a:solidFill>
                  <a:srgbClr val="00A499"/>
                </a:solidFill>
              </a:rPr>
              <a:t>’ </a:t>
            </a:r>
            <a:r>
              <a:rPr lang="cs-CZ" sz="3200" dirty="0" err="1">
                <a:solidFill>
                  <a:srgbClr val="00A499"/>
                </a:solidFill>
              </a:rPr>
              <a:t>studies</a:t>
            </a:r>
            <a:endParaRPr lang="cs-CZ" sz="3200" dirty="0">
              <a:solidFill>
                <a:srgbClr val="00A499"/>
              </a:solidFill>
            </a:endParaRPr>
          </a:p>
        </p:txBody>
      </p:sp>
      <p:sp>
        <p:nvSpPr>
          <p:cNvPr id="3" name="Zástupný symbol pro obsah 2">
            <a:extLst>
              <a:ext uri="{FF2B5EF4-FFF2-40B4-BE49-F238E27FC236}">
                <a16:creationId xmlns:a16="http://schemas.microsoft.com/office/drawing/2014/main" id="{8FB738C0-09C5-48B6-AAC1-4F304B862C44}"/>
              </a:ext>
            </a:extLst>
          </p:cNvPr>
          <p:cNvSpPr>
            <a:spLocks noGrp="1"/>
          </p:cNvSpPr>
          <p:nvPr>
            <p:ph idx="1"/>
          </p:nvPr>
        </p:nvSpPr>
        <p:spPr>
          <a:xfrm>
            <a:off x="150971" y="2229316"/>
            <a:ext cx="8848964" cy="3973942"/>
          </a:xfrm>
        </p:spPr>
        <p:txBody>
          <a:bodyPr/>
          <a:lstStyle/>
          <a:p>
            <a:pPr marL="0" indent="0">
              <a:buNone/>
            </a:pPr>
            <a:r>
              <a:rPr lang="cs-CZ" sz="2800" b="1" dirty="0"/>
              <a:t>Academic </a:t>
            </a:r>
            <a:r>
              <a:rPr lang="cs-CZ" sz="2800" b="1" dirty="0" err="1"/>
              <a:t>document</a:t>
            </a:r>
            <a:r>
              <a:rPr lang="cs-CZ" sz="2800" b="1" dirty="0"/>
              <a:t> </a:t>
            </a:r>
            <a:r>
              <a:rPr lang="cs-CZ" sz="2800" b="1" dirty="0" err="1"/>
              <a:t>that</a:t>
            </a:r>
            <a:r>
              <a:rPr lang="cs-CZ" sz="2800" b="1" dirty="0"/>
              <a:t> </a:t>
            </a:r>
            <a:r>
              <a:rPr lang="cs-CZ" sz="2800" b="1" dirty="0" err="1"/>
              <a:t>you</a:t>
            </a:r>
            <a:r>
              <a:rPr lang="cs-CZ" sz="2800" b="1" dirty="0"/>
              <a:t> </a:t>
            </a:r>
            <a:r>
              <a:rPr lang="cs-CZ" sz="2800" b="1" dirty="0" err="1"/>
              <a:t>will</a:t>
            </a:r>
            <a:r>
              <a:rPr lang="cs-CZ" sz="2800" b="1" dirty="0"/>
              <a:t> </a:t>
            </a:r>
            <a:r>
              <a:rPr lang="cs-CZ" sz="2800" b="1" dirty="0" err="1"/>
              <a:t>need</a:t>
            </a:r>
            <a:r>
              <a:rPr lang="cs-CZ" sz="2800" b="1" dirty="0"/>
              <a:t> </a:t>
            </a:r>
            <a:r>
              <a:rPr lang="cs-CZ" sz="2800" b="1" dirty="0" err="1"/>
              <a:t>for</a:t>
            </a:r>
            <a:r>
              <a:rPr lang="cs-CZ" sz="2800" b="1" dirty="0"/>
              <a:t> the </a:t>
            </a:r>
            <a:r>
              <a:rPr lang="cs-CZ" sz="2800" b="1" dirty="0" err="1"/>
              <a:t>nostrification</a:t>
            </a:r>
            <a:r>
              <a:rPr lang="cs-CZ" sz="2800" b="1" dirty="0"/>
              <a:t>:</a:t>
            </a:r>
          </a:p>
          <a:p>
            <a:pPr marL="0" indent="0">
              <a:buNone/>
            </a:pPr>
            <a:endParaRPr lang="cs-CZ" sz="2800" b="1" dirty="0"/>
          </a:p>
          <a:p>
            <a:pPr marL="0" indent="0">
              <a:buNone/>
            </a:pPr>
            <a:endParaRPr lang="cs-CZ" sz="2800" b="1" dirty="0"/>
          </a:p>
          <a:p>
            <a:r>
              <a:rPr lang="cs-CZ" sz="2800" b="1" dirty="0" err="1">
                <a:solidFill>
                  <a:srgbClr val="00A499"/>
                </a:solidFill>
              </a:rPr>
              <a:t>Secondary</a:t>
            </a:r>
            <a:r>
              <a:rPr lang="cs-CZ" sz="2800" b="1" dirty="0">
                <a:solidFill>
                  <a:srgbClr val="00A499"/>
                </a:solidFill>
              </a:rPr>
              <a:t> </a:t>
            </a:r>
            <a:r>
              <a:rPr lang="cs-CZ" sz="2800" b="1" dirty="0" err="1">
                <a:solidFill>
                  <a:srgbClr val="00A499"/>
                </a:solidFill>
              </a:rPr>
              <a:t>school</a:t>
            </a:r>
            <a:r>
              <a:rPr lang="cs-CZ" sz="2800" b="1" dirty="0">
                <a:solidFill>
                  <a:srgbClr val="00A499"/>
                </a:solidFill>
              </a:rPr>
              <a:t> </a:t>
            </a:r>
            <a:r>
              <a:rPr lang="cs-CZ" sz="2800" b="1" dirty="0" err="1">
                <a:solidFill>
                  <a:srgbClr val="00A499"/>
                </a:solidFill>
              </a:rPr>
              <a:t>leaving</a:t>
            </a:r>
            <a:r>
              <a:rPr lang="cs-CZ" sz="2800" b="1" dirty="0">
                <a:solidFill>
                  <a:srgbClr val="00A499"/>
                </a:solidFill>
              </a:rPr>
              <a:t> </a:t>
            </a:r>
            <a:r>
              <a:rPr lang="cs-CZ" sz="2800" b="1" dirty="0" err="1">
                <a:solidFill>
                  <a:srgbClr val="00A499"/>
                </a:solidFill>
              </a:rPr>
              <a:t>certificate</a:t>
            </a:r>
            <a:r>
              <a:rPr lang="cs-CZ" sz="2800" b="1" dirty="0"/>
              <a:t> – </a:t>
            </a:r>
            <a:r>
              <a:rPr lang="cs-CZ" sz="2000" b="1" dirty="0" err="1"/>
              <a:t>an</a:t>
            </a:r>
            <a:r>
              <a:rPr lang="cs-CZ" sz="2000" b="1" dirty="0"/>
              <a:t> </a:t>
            </a:r>
            <a:r>
              <a:rPr lang="cs-CZ" sz="2000" b="1" dirty="0" err="1"/>
              <a:t>official</a:t>
            </a:r>
            <a:r>
              <a:rPr lang="cs-CZ" sz="2000" b="1" dirty="0"/>
              <a:t> </a:t>
            </a:r>
            <a:r>
              <a:rPr lang="cs-CZ" sz="2000" b="1" dirty="0" err="1"/>
              <a:t>certificate</a:t>
            </a:r>
            <a:r>
              <a:rPr lang="cs-CZ" sz="2000" b="1" dirty="0"/>
              <a:t> </a:t>
            </a:r>
            <a:r>
              <a:rPr lang="cs-CZ" sz="2000" b="1" dirty="0" err="1"/>
              <a:t>that</a:t>
            </a:r>
            <a:r>
              <a:rPr lang="cs-CZ" sz="2000" b="1" dirty="0"/>
              <a:t> </a:t>
            </a:r>
            <a:r>
              <a:rPr lang="cs-CZ" sz="2000" b="1" dirty="0" err="1"/>
              <a:t>entitles</a:t>
            </a:r>
            <a:r>
              <a:rPr lang="cs-CZ" sz="2000" b="1" dirty="0"/>
              <a:t> </a:t>
            </a:r>
            <a:r>
              <a:rPr lang="cs-CZ" sz="2000" b="1" dirty="0" err="1"/>
              <a:t>you</a:t>
            </a:r>
            <a:r>
              <a:rPr lang="cs-CZ" sz="2000" b="1" dirty="0"/>
              <a:t> to </a:t>
            </a:r>
            <a:r>
              <a:rPr lang="cs-CZ" sz="2000" b="1" dirty="0" err="1"/>
              <a:t>continue</a:t>
            </a:r>
            <a:r>
              <a:rPr lang="cs-CZ" sz="2000" b="1" dirty="0"/>
              <a:t> on </a:t>
            </a:r>
            <a:r>
              <a:rPr lang="cs-CZ" sz="2000" b="1" dirty="0" err="1"/>
              <a:t>an</a:t>
            </a:r>
            <a:r>
              <a:rPr lang="cs-CZ" sz="2000" b="1" dirty="0"/>
              <a:t> </a:t>
            </a:r>
            <a:r>
              <a:rPr lang="cs-CZ" sz="2000" b="1" dirty="0" err="1"/>
              <a:t>undergraduate</a:t>
            </a:r>
            <a:r>
              <a:rPr lang="cs-CZ" sz="2000" b="1" dirty="0"/>
              <a:t> </a:t>
            </a:r>
            <a:r>
              <a:rPr lang="cs-CZ" sz="2000" b="1" dirty="0" err="1"/>
              <a:t>level</a:t>
            </a:r>
            <a:r>
              <a:rPr lang="cs-CZ" sz="2000" b="1" dirty="0"/>
              <a:t> of </a:t>
            </a:r>
            <a:r>
              <a:rPr lang="cs-CZ" sz="2000" b="1" dirty="0" err="1"/>
              <a:t>studies</a:t>
            </a:r>
            <a:r>
              <a:rPr lang="cs-CZ" sz="2000" b="1" dirty="0"/>
              <a:t> </a:t>
            </a:r>
            <a:r>
              <a:rPr lang="cs-CZ" sz="2000" b="1" dirty="0" err="1"/>
              <a:t>at</a:t>
            </a:r>
            <a:r>
              <a:rPr lang="cs-CZ" sz="2000" b="1" dirty="0"/>
              <a:t> </a:t>
            </a:r>
            <a:r>
              <a:rPr lang="cs-CZ" sz="2000" b="1" dirty="0" err="1"/>
              <a:t>any</a:t>
            </a:r>
            <a:r>
              <a:rPr lang="cs-CZ" sz="2000" b="1" dirty="0"/>
              <a:t> university</a:t>
            </a:r>
          </a:p>
          <a:p>
            <a:pPr marL="0" indent="0">
              <a:buNone/>
            </a:pPr>
            <a:endParaRPr lang="cs-CZ" dirty="0"/>
          </a:p>
        </p:txBody>
      </p:sp>
      <p:sp>
        <p:nvSpPr>
          <p:cNvPr id="4" name="Zástupný symbol pro datum 3">
            <a:extLst>
              <a:ext uri="{FF2B5EF4-FFF2-40B4-BE49-F238E27FC236}">
                <a16:creationId xmlns:a16="http://schemas.microsoft.com/office/drawing/2014/main" id="{846CB64C-5406-4034-9051-689FF7ECC397}"/>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01EE5A6D-C9E5-45B4-AAA5-A5467E82AF17}"/>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AA9A06E2-EE3E-41E8-A863-323F396BF7EF}"/>
              </a:ext>
            </a:extLst>
          </p:cNvPr>
          <p:cNvSpPr>
            <a:spLocks noGrp="1"/>
          </p:cNvSpPr>
          <p:nvPr>
            <p:ph type="sldNum" sz="quarter" idx="12"/>
          </p:nvPr>
        </p:nvSpPr>
        <p:spPr/>
        <p:txBody>
          <a:bodyPr/>
          <a:lstStyle/>
          <a:p>
            <a:fld id="{1EA44BAA-1A06-B141-8215-9D88CF6A7203}" type="slidenum">
              <a:rPr lang="cs-CZ" smtClean="0"/>
              <a:t>5</a:t>
            </a:fld>
            <a:endParaRPr lang="cs-CZ"/>
          </a:p>
        </p:txBody>
      </p:sp>
    </p:spTree>
    <p:extLst>
      <p:ext uri="{BB962C8B-B14F-4D97-AF65-F5344CB8AC3E}">
        <p14:creationId xmlns:p14="http://schemas.microsoft.com/office/powerpoint/2010/main" val="360180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A9DA4C-17B2-4C0A-898C-0BD4D67D648C}"/>
              </a:ext>
            </a:extLst>
          </p:cNvPr>
          <p:cNvSpPr>
            <a:spLocks noGrp="1"/>
          </p:cNvSpPr>
          <p:nvPr>
            <p:ph type="title"/>
          </p:nvPr>
        </p:nvSpPr>
        <p:spPr/>
        <p:txBody>
          <a:bodyPr/>
          <a:lstStyle/>
          <a:p>
            <a:r>
              <a:rPr lang="cs-CZ" sz="3200" dirty="0" err="1">
                <a:solidFill>
                  <a:srgbClr val="00A499"/>
                </a:solidFill>
              </a:rPr>
              <a:t>Applying</a:t>
            </a:r>
            <a:r>
              <a:rPr lang="cs-CZ" sz="3200" dirty="0">
                <a:solidFill>
                  <a:srgbClr val="00A499"/>
                </a:solidFill>
              </a:rPr>
              <a:t> </a:t>
            </a:r>
            <a:r>
              <a:rPr lang="cs-CZ" sz="3200" dirty="0" err="1">
                <a:solidFill>
                  <a:srgbClr val="00A499"/>
                </a:solidFill>
              </a:rPr>
              <a:t>for</a:t>
            </a:r>
            <a:r>
              <a:rPr lang="cs-CZ" sz="3200" dirty="0">
                <a:solidFill>
                  <a:srgbClr val="00A499"/>
                </a:solidFill>
              </a:rPr>
              <a:t> </a:t>
            </a:r>
            <a:r>
              <a:rPr lang="cs-CZ" sz="3200" dirty="0" err="1">
                <a:solidFill>
                  <a:srgbClr val="00A499"/>
                </a:solidFill>
              </a:rPr>
              <a:t>masters</a:t>
            </a:r>
            <a:r>
              <a:rPr lang="cs-CZ" sz="3200" dirty="0">
                <a:solidFill>
                  <a:srgbClr val="00A499"/>
                </a:solidFill>
              </a:rPr>
              <a:t>’ </a:t>
            </a:r>
            <a:r>
              <a:rPr lang="cs-CZ" sz="3200" dirty="0" err="1">
                <a:solidFill>
                  <a:srgbClr val="00A499"/>
                </a:solidFill>
              </a:rPr>
              <a:t>studies</a:t>
            </a:r>
            <a:endParaRPr lang="cs-CZ" sz="3200" dirty="0">
              <a:solidFill>
                <a:srgbClr val="00A499"/>
              </a:solidFill>
            </a:endParaRPr>
          </a:p>
        </p:txBody>
      </p:sp>
      <p:sp>
        <p:nvSpPr>
          <p:cNvPr id="3" name="Zástupný symbol pro obsah 2">
            <a:extLst>
              <a:ext uri="{FF2B5EF4-FFF2-40B4-BE49-F238E27FC236}">
                <a16:creationId xmlns:a16="http://schemas.microsoft.com/office/drawing/2014/main" id="{CE12D4B3-4473-432C-BD81-2E75E77B880A}"/>
              </a:ext>
            </a:extLst>
          </p:cNvPr>
          <p:cNvSpPr>
            <a:spLocks noGrp="1"/>
          </p:cNvSpPr>
          <p:nvPr>
            <p:ph idx="1"/>
          </p:nvPr>
        </p:nvSpPr>
        <p:spPr/>
        <p:txBody>
          <a:bodyPr/>
          <a:lstStyle/>
          <a:p>
            <a:pPr marL="0" indent="0">
              <a:buNone/>
            </a:pPr>
            <a:endParaRPr lang="cs-CZ" sz="2800" b="1" dirty="0"/>
          </a:p>
          <a:p>
            <a:pPr marL="0" indent="0">
              <a:buNone/>
            </a:pPr>
            <a:r>
              <a:rPr lang="cs-CZ" sz="2800" b="1" dirty="0"/>
              <a:t>Academic </a:t>
            </a:r>
            <a:r>
              <a:rPr lang="cs-CZ" sz="2800" b="1" dirty="0" err="1"/>
              <a:t>documents</a:t>
            </a:r>
            <a:r>
              <a:rPr lang="cs-CZ" sz="2800" b="1" dirty="0"/>
              <a:t> </a:t>
            </a:r>
            <a:r>
              <a:rPr lang="cs-CZ" sz="2800" b="1" dirty="0" err="1"/>
              <a:t>that</a:t>
            </a:r>
            <a:r>
              <a:rPr lang="cs-CZ" sz="2800" b="1" dirty="0"/>
              <a:t> </a:t>
            </a:r>
            <a:r>
              <a:rPr lang="cs-CZ" sz="2800" b="1" dirty="0" err="1"/>
              <a:t>you</a:t>
            </a:r>
            <a:r>
              <a:rPr lang="cs-CZ" sz="2800" b="1" dirty="0"/>
              <a:t> </a:t>
            </a:r>
            <a:r>
              <a:rPr lang="cs-CZ" sz="2800" b="1" dirty="0" err="1"/>
              <a:t>will</a:t>
            </a:r>
            <a:r>
              <a:rPr lang="cs-CZ" sz="2800" b="1" dirty="0"/>
              <a:t> </a:t>
            </a:r>
            <a:r>
              <a:rPr lang="cs-CZ" sz="2800" b="1" dirty="0" err="1"/>
              <a:t>need</a:t>
            </a:r>
            <a:r>
              <a:rPr lang="cs-CZ" sz="2800" b="1" dirty="0"/>
              <a:t> </a:t>
            </a:r>
            <a:r>
              <a:rPr lang="cs-CZ" sz="2800" b="1" dirty="0" err="1"/>
              <a:t>for</a:t>
            </a:r>
            <a:r>
              <a:rPr lang="cs-CZ" sz="2800" b="1" dirty="0"/>
              <a:t> the </a:t>
            </a:r>
            <a:r>
              <a:rPr lang="cs-CZ" sz="2800" b="1" dirty="0" err="1"/>
              <a:t>nostrification</a:t>
            </a:r>
            <a:r>
              <a:rPr lang="cs-CZ" sz="2800" b="1" dirty="0"/>
              <a:t>:</a:t>
            </a:r>
          </a:p>
          <a:p>
            <a:pPr marL="0" indent="0">
              <a:buNone/>
            </a:pPr>
            <a:endParaRPr lang="cs-CZ" sz="2800" b="1" dirty="0"/>
          </a:p>
          <a:p>
            <a:r>
              <a:rPr lang="cs-CZ" sz="2800" b="1" dirty="0" err="1"/>
              <a:t>Bachelor’s</a:t>
            </a:r>
            <a:r>
              <a:rPr lang="cs-CZ" sz="2800" b="1" dirty="0"/>
              <a:t> </a:t>
            </a:r>
            <a:r>
              <a:rPr lang="cs-CZ" sz="2800" b="1" dirty="0" err="1"/>
              <a:t>diploma</a:t>
            </a:r>
            <a:endParaRPr lang="cs-CZ" sz="2800" b="1" dirty="0"/>
          </a:p>
          <a:p>
            <a:r>
              <a:rPr lang="cs-CZ" sz="2800" b="1" dirty="0" err="1"/>
              <a:t>Transcript</a:t>
            </a:r>
            <a:r>
              <a:rPr lang="cs-CZ" sz="2800" b="1" dirty="0"/>
              <a:t> of </a:t>
            </a:r>
            <a:r>
              <a:rPr lang="cs-CZ" sz="2800" b="1" dirty="0" err="1"/>
              <a:t>Records</a:t>
            </a:r>
            <a:endParaRPr lang="cs-CZ" sz="2800" b="1" dirty="0"/>
          </a:p>
          <a:p>
            <a:pPr marL="0" indent="0">
              <a:buNone/>
            </a:pPr>
            <a:endParaRPr lang="cs-CZ" sz="2800" dirty="0"/>
          </a:p>
          <a:p>
            <a:pPr marL="0" indent="0">
              <a:buNone/>
            </a:pPr>
            <a:endParaRPr lang="cs-CZ" dirty="0"/>
          </a:p>
        </p:txBody>
      </p:sp>
      <p:sp>
        <p:nvSpPr>
          <p:cNvPr id="4" name="Zástupný symbol pro datum 3">
            <a:extLst>
              <a:ext uri="{FF2B5EF4-FFF2-40B4-BE49-F238E27FC236}">
                <a16:creationId xmlns:a16="http://schemas.microsoft.com/office/drawing/2014/main" id="{C8296468-F762-48D9-A458-59CF7EA017FD}"/>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A28A34F3-AE03-41C1-BAE3-238E428D7D67}"/>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3FF5D1AD-0075-4113-BB7F-838225BE7D19}"/>
              </a:ext>
            </a:extLst>
          </p:cNvPr>
          <p:cNvSpPr>
            <a:spLocks noGrp="1"/>
          </p:cNvSpPr>
          <p:nvPr>
            <p:ph type="sldNum" sz="quarter" idx="12"/>
          </p:nvPr>
        </p:nvSpPr>
        <p:spPr/>
        <p:txBody>
          <a:bodyPr/>
          <a:lstStyle/>
          <a:p>
            <a:fld id="{1EA44BAA-1A06-B141-8215-9D88CF6A7203}" type="slidenum">
              <a:rPr lang="cs-CZ" smtClean="0"/>
              <a:t>6</a:t>
            </a:fld>
            <a:endParaRPr lang="cs-CZ"/>
          </a:p>
        </p:txBody>
      </p:sp>
    </p:spTree>
    <p:extLst>
      <p:ext uri="{BB962C8B-B14F-4D97-AF65-F5344CB8AC3E}">
        <p14:creationId xmlns:p14="http://schemas.microsoft.com/office/powerpoint/2010/main" val="2624653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E8CEA6-FAAD-4A6E-B745-A9B3704E40B0}"/>
              </a:ext>
            </a:extLst>
          </p:cNvPr>
          <p:cNvSpPr>
            <a:spLocks noGrp="1"/>
          </p:cNvSpPr>
          <p:nvPr>
            <p:ph type="title"/>
          </p:nvPr>
        </p:nvSpPr>
        <p:spPr/>
        <p:txBody>
          <a:bodyPr/>
          <a:lstStyle/>
          <a:p>
            <a:r>
              <a:rPr lang="cs-CZ" sz="3200" dirty="0" err="1">
                <a:solidFill>
                  <a:srgbClr val="00A499"/>
                </a:solidFill>
              </a:rPr>
              <a:t>Applying</a:t>
            </a:r>
            <a:r>
              <a:rPr lang="cs-CZ" sz="3200" dirty="0">
                <a:solidFill>
                  <a:srgbClr val="00A499"/>
                </a:solidFill>
              </a:rPr>
              <a:t> </a:t>
            </a:r>
            <a:r>
              <a:rPr lang="cs-CZ" sz="3200" dirty="0" err="1">
                <a:solidFill>
                  <a:srgbClr val="00A499"/>
                </a:solidFill>
              </a:rPr>
              <a:t>for</a:t>
            </a:r>
            <a:r>
              <a:rPr lang="cs-CZ" sz="3200" dirty="0">
                <a:solidFill>
                  <a:srgbClr val="00A499"/>
                </a:solidFill>
              </a:rPr>
              <a:t> </a:t>
            </a:r>
            <a:r>
              <a:rPr lang="cs-CZ" sz="3200" dirty="0" err="1">
                <a:solidFill>
                  <a:srgbClr val="00A499"/>
                </a:solidFill>
              </a:rPr>
              <a:t>doctoral</a:t>
            </a:r>
            <a:r>
              <a:rPr lang="cs-CZ" sz="3200" dirty="0">
                <a:solidFill>
                  <a:srgbClr val="00A499"/>
                </a:solidFill>
              </a:rPr>
              <a:t> </a:t>
            </a:r>
            <a:r>
              <a:rPr lang="cs-CZ" sz="3200" dirty="0" err="1">
                <a:solidFill>
                  <a:srgbClr val="00A499"/>
                </a:solidFill>
              </a:rPr>
              <a:t>studies</a:t>
            </a:r>
            <a:endParaRPr lang="cs-CZ" sz="3200" dirty="0"/>
          </a:p>
        </p:txBody>
      </p:sp>
      <p:sp>
        <p:nvSpPr>
          <p:cNvPr id="3" name="Zástupný symbol pro obsah 2">
            <a:extLst>
              <a:ext uri="{FF2B5EF4-FFF2-40B4-BE49-F238E27FC236}">
                <a16:creationId xmlns:a16="http://schemas.microsoft.com/office/drawing/2014/main" id="{1477725C-DE9E-4DC5-BB83-0AE0CF98A75D}"/>
              </a:ext>
            </a:extLst>
          </p:cNvPr>
          <p:cNvSpPr>
            <a:spLocks noGrp="1"/>
          </p:cNvSpPr>
          <p:nvPr>
            <p:ph idx="1"/>
          </p:nvPr>
        </p:nvSpPr>
        <p:spPr/>
        <p:txBody>
          <a:bodyPr/>
          <a:lstStyle/>
          <a:p>
            <a:pPr marL="0" indent="0">
              <a:buNone/>
            </a:pPr>
            <a:r>
              <a:rPr lang="cs-CZ" sz="2800" b="1" dirty="0"/>
              <a:t>Academic </a:t>
            </a:r>
            <a:r>
              <a:rPr lang="cs-CZ" sz="2800" b="1" dirty="0" err="1"/>
              <a:t>documents</a:t>
            </a:r>
            <a:r>
              <a:rPr lang="cs-CZ" sz="2800" b="1" dirty="0"/>
              <a:t> </a:t>
            </a:r>
            <a:r>
              <a:rPr lang="cs-CZ" sz="2800" b="1" dirty="0" err="1"/>
              <a:t>that</a:t>
            </a:r>
            <a:r>
              <a:rPr lang="cs-CZ" sz="2800" b="1" dirty="0"/>
              <a:t> </a:t>
            </a:r>
            <a:r>
              <a:rPr lang="cs-CZ" sz="2800" b="1" dirty="0" err="1"/>
              <a:t>you</a:t>
            </a:r>
            <a:r>
              <a:rPr lang="cs-CZ" sz="2800" b="1" dirty="0"/>
              <a:t> </a:t>
            </a:r>
            <a:r>
              <a:rPr lang="cs-CZ" sz="2800" b="1" dirty="0" err="1"/>
              <a:t>will</a:t>
            </a:r>
            <a:r>
              <a:rPr lang="cs-CZ" sz="2800" b="1" dirty="0"/>
              <a:t> </a:t>
            </a:r>
            <a:r>
              <a:rPr lang="cs-CZ" sz="2800" b="1" dirty="0" err="1"/>
              <a:t>need</a:t>
            </a:r>
            <a:r>
              <a:rPr lang="cs-CZ" sz="2800" b="1" dirty="0"/>
              <a:t> </a:t>
            </a:r>
            <a:r>
              <a:rPr lang="cs-CZ" sz="2800" b="1" dirty="0" err="1"/>
              <a:t>for</a:t>
            </a:r>
            <a:r>
              <a:rPr lang="cs-CZ" sz="2800" b="1" dirty="0"/>
              <a:t> the </a:t>
            </a:r>
            <a:r>
              <a:rPr lang="cs-CZ" sz="2800" b="1" dirty="0" err="1"/>
              <a:t>nostrification</a:t>
            </a:r>
            <a:r>
              <a:rPr lang="cs-CZ" sz="2800" b="1" dirty="0"/>
              <a:t>:</a:t>
            </a:r>
          </a:p>
          <a:p>
            <a:pPr marL="0" indent="0">
              <a:buNone/>
            </a:pPr>
            <a:endParaRPr lang="cs-CZ" sz="2800" b="1" dirty="0"/>
          </a:p>
          <a:p>
            <a:pPr marL="0" indent="0">
              <a:buNone/>
            </a:pPr>
            <a:endParaRPr lang="cs-CZ" sz="2800" b="1" dirty="0"/>
          </a:p>
          <a:p>
            <a:r>
              <a:rPr lang="cs-CZ" sz="2800" b="1" dirty="0" err="1"/>
              <a:t>Master’s</a:t>
            </a:r>
            <a:r>
              <a:rPr lang="cs-CZ" sz="2800" b="1" dirty="0"/>
              <a:t> </a:t>
            </a:r>
            <a:r>
              <a:rPr lang="cs-CZ" sz="2800" b="1" dirty="0" err="1"/>
              <a:t>diploma</a:t>
            </a:r>
            <a:endParaRPr lang="cs-CZ" sz="2800" b="1" dirty="0"/>
          </a:p>
          <a:p>
            <a:r>
              <a:rPr lang="cs-CZ" sz="2800" b="1" dirty="0" err="1"/>
              <a:t>Transcript</a:t>
            </a:r>
            <a:r>
              <a:rPr lang="cs-CZ" sz="2800" b="1" dirty="0"/>
              <a:t> of </a:t>
            </a:r>
            <a:r>
              <a:rPr lang="cs-CZ" sz="2800" b="1" dirty="0" err="1"/>
              <a:t>Records</a:t>
            </a:r>
            <a:endParaRPr lang="cs-CZ" sz="2800" b="1" dirty="0"/>
          </a:p>
          <a:p>
            <a:pPr marL="0" indent="0">
              <a:buNone/>
            </a:pPr>
            <a:endParaRPr lang="cs-CZ" sz="2800" b="1" dirty="0"/>
          </a:p>
          <a:p>
            <a:pPr marL="0" indent="0">
              <a:buNone/>
            </a:pPr>
            <a:endParaRPr lang="cs-CZ" dirty="0"/>
          </a:p>
        </p:txBody>
      </p:sp>
      <p:sp>
        <p:nvSpPr>
          <p:cNvPr id="4" name="Zástupný symbol pro datum 3">
            <a:extLst>
              <a:ext uri="{FF2B5EF4-FFF2-40B4-BE49-F238E27FC236}">
                <a16:creationId xmlns:a16="http://schemas.microsoft.com/office/drawing/2014/main" id="{CEA96676-6BA2-4702-9C1C-A3A5102685EC}"/>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EF8F8C11-7CD9-4667-92EA-D59571444930}"/>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57DD133B-752B-46E6-85E6-AEF198E41CC9}"/>
              </a:ext>
            </a:extLst>
          </p:cNvPr>
          <p:cNvSpPr>
            <a:spLocks noGrp="1"/>
          </p:cNvSpPr>
          <p:nvPr>
            <p:ph type="sldNum" sz="quarter" idx="12"/>
          </p:nvPr>
        </p:nvSpPr>
        <p:spPr/>
        <p:txBody>
          <a:bodyPr/>
          <a:lstStyle/>
          <a:p>
            <a:fld id="{1EA44BAA-1A06-B141-8215-9D88CF6A7203}" type="slidenum">
              <a:rPr lang="cs-CZ" smtClean="0"/>
              <a:t>7</a:t>
            </a:fld>
            <a:endParaRPr lang="cs-CZ"/>
          </a:p>
        </p:txBody>
      </p:sp>
    </p:spTree>
    <p:extLst>
      <p:ext uri="{BB962C8B-B14F-4D97-AF65-F5344CB8AC3E}">
        <p14:creationId xmlns:p14="http://schemas.microsoft.com/office/powerpoint/2010/main" val="296826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02B917-4FD9-422E-B6A6-D6D062216B14}"/>
              </a:ext>
            </a:extLst>
          </p:cNvPr>
          <p:cNvSpPr>
            <a:spLocks noGrp="1"/>
          </p:cNvSpPr>
          <p:nvPr>
            <p:ph type="title"/>
          </p:nvPr>
        </p:nvSpPr>
        <p:spPr>
          <a:xfrm>
            <a:off x="150147" y="880844"/>
            <a:ext cx="8848965" cy="1795244"/>
          </a:xfrm>
        </p:spPr>
        <p:txBody>
          <a:bodyPr/>
          <a:lstStyle/>
          <a:p>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br>
              <a:rPr lang="cs-CZ" dirty="0">
                <a:solidFill>
                  <a:srgbClr val="00A499"/>
                </a:solidFill>
              </a:rPr>
            </a:br>
            <a:r>
              <a:rPr lang="cs-CZ" dirty="0" err="1">
                <a:solidFill>
                  <a:srgbClr val="00A499"/>
                </a:solidFill>
              </a:rPr>
              <a:t>Forms</a:t>
            </a:r>
            <a:r>
              <a:rPr lang="cs-CZ" dirty="0">
                <a:solidFill>
                  <a:srgbClr val="00A499"/>
                </a:solidFill>
              </a:rPr>
              <a:t> of </a:t>
            </a:r>
            <a:r>
              <a:rPr lang="cs-CZ" dirty="0" err="1">
                <a:solidFill>
                  <a:srgbClr val="00A499"/>
                </a:solidFill>
              </a:rPr>
              <a:t>verification</a:t>
            </a:r>
            <a:br>
              <a:rPr lang="cs-CZ" dirty="0">
                <a:solidFill>
                  <a:srgbClr val="00A499"/>
                </a:solidFill>
              </a:rPr>
            </a:br>
            <a:r>
              <a:rPr lang="en-US" sz="1600" dirty="0">
                <a:solidFill>
                  <a:srgbClr val="00A499"/>
                </a:solidFill>
              </a:rPr>
              <a:t>All documents that the applicant submits to the faculty must be </a:t>
            </a:r>
            <a:r>
              <a:rPr lang="en-US" sz="1600" dirty="0">
                <a:solidFill>
                  <a:srgbClr val="FF0000"/>
                </a:solidFill>
              </a:rPr>
              <a:t>duly verified</a:t>
            </a:r>
            <a:r>
              <a:rPr lang="en-US" sz="1600" dirty="0">
                <a:solidFill>
                  <a:srgbClr val="00A499"/>
                </a:solidFill>
              </a:rPr>
              <a:t>, in accordance with the relevant international agreements</a:t>
            </a:r>
            <a:br>
              <a:rPr lang="cs-CZ" sz="1600" dirty="0">
                <a:solidFill>
                  <a:srgbClr val="00A499"/>
                </a:solidFill>
              </a:rPr>
            </a:br>
            <a:br>
              <a:rPr lang="cs-CZ" sz="1600" dirty="0"/>
            </a:br>
            <a:endParaRPr lang="cs-CZ" dirty="0">
              <a:solidFill>
                <a:srgbClr val="00A499"/>
              </a:solidFill>
            </a:endParaRPr>
          </a:p>
        </p:txBody>
      </p:sp>
      <p:sp>
        <p:nvSpPr>
          <p:cNvPr id="3" name="Zástupný symbol pro obsah 2">
            <a:extLst>
              <a:ext uri="{FF2B5EF4-FFF2-40B4-BE49-F238E27FC236}">
                <a16:creationId xmlns:a16="http://schemas.microsoft.com/office/drawing/2014/main" id="{EB4C921B-0529-4371-A6B8-45E0EE369342}"/>
              </a:ext>
            </a:extLst>
          </p:cNvPr>
          <p:cNvSpPr>
            <a:spLocks noGrp="1"/>
          </p:cNvSpPr>
          <p:nvPr>
            <p:ph idx="1"/>
          </p:nvPr>
        </p:nvSpPr>
        <p:spPr/>
        <p:txBody>
          <a:bodyPr/>
          <a:lstStyle/>
          <a:p>
            <a:pPr marL="0" indent="0">
              <a:buNone/>
            </a:pPr>
            <a:r>
              <a:rPr lang="cs-CZ" sz="2400" b="1" dirty="0" err="1">
                <a:solidFill>
                  <a:srgbClr val="00A499"/>
                </a:solidFill>
              </a:rPr>
              <a:t>Check</a:t>
            </a:r>
            <a:r>
              <a:rPr lang="cs-CZ" sz="2400" b="1" dirty="0">
                <a:solidFill>
                  <a:srgbClr val="00A499"/>
                </a:solidFill>
              </a:rPr>
              <a:t> </a:t>
            </a:r>
            <a:r>
              <a:rPr lang="cs-CZ" sz="2400" b="1" dirty="0" err="1">
                <a:solidFill>
                  <a:srgbClr val="00A499"/>
                </a:solidFill>
              </a:rPr>
              <a:t>out</a:t>
            </a:r>
            <a:r>
              <a:rPr lang="cs-CZ" sz="2400" b="1" dirty="0">
                <a:solidFill>
                  <a:srgbClr val="00A499"/>
                </a:solidFill>
              </a:rPr>
              <a:t> </a:t>
            </a:r>
            <a:r>
              <a:rPr lang="cs-CZ" sz="2400" b="1" dirty="0" err="1">
                <a:solidFill>
                  <a:srgbClr val="FF0000"/>
                </a:solidFill>
              </a:rPr>
              <a:t>which</a:t>
            </a:r>
            <a:r>
              <a:rPr lang="cs-CZ" sz="2400" b="1" dirty="0">
                <a:solidFill>
                  <a:srgbClr val="FF0000"/>
                </a:solidFill>
              </a:rPr>
              <a:t> country </a:t>
            </a:r>
            <a:r>
              <a:rPr lang="cs-CZ" sz="2400" b="1" dirty="0" err="1">
                <a:solidFill>
                  <a:srgbClr val="00A499"/>
                </a:solidFill>
              </a:rPr>
              <a:t>issued</a:t>
            </a:r>
            <a:r>
              <a:rPr lang="cs-CZ" sz="2400" b="1" dirty="0">
                <a:solidFill>
                  <a:srgbClr val="00A499"/>
                </a:solidFill>
              </a:rPr>
              <a:t> </a:t>
            </a:r>
            <a:r>
              <a:rPr lang="cs-CZ" sz="2400" b="1" dirty="0" err="1">
                <a:solidFill>
                  <a:srgbClr val="00A499"/>
                </a:solidFill>
              </a:rPr>
              <a:t>your</a:t>
            </a:r>
            <a:r>
              <a:rPr lang="cs-CZ" sz="2400" b="1" dirty="0">
                <a:solidFill>
                  <a:srgbClr val="00A499"/>
                </a:solidFill>
              </a:rPr>
              <a:t> </a:t>
            </a:r>
            <a:r>
              <a:rPr lang="cs-CZ" sz="2400" b="1" dirty="0" err="1">
                <a:solidFill>
                  <a:srgbClr val="00A499"/>
                </a:solidFill>
              </a:rPr>
              <a:t>academic</a:t>
            </a:r>
            <a:r>
              <a:rPr lang="cs-CZ" sz="2400" b="1" dirty="0">
                <a:solidFill>
                  <a:srgbClr val="00A499"/>
                </a:solidFill>
              </a:rPr>
              <a:t> </a:t>
            </a:r>
            <a:r>
              <a:rPr lang="cs-CZ" sz="2400" b="1" dirty="0" err="1">
                <a:solidFill>
                  <a:srgbClr val="00A499"/>
                </a:solidFill>
              </a:rPr>
              <a:t>document</a:t>
            </a:r>
            <a:r>
              <a:rPr lang="cs-CZ" sz="2400" b="1" dirty="0">
                <a:solidFill>
                  <a:srgbClr val="00A499"/>
                </a:solidFill>
              </a:rPr>
              <a:t>/s</a:t>
            </a:r>
            <a:endParaRPr lang="cs-CZ" sz="2400" b="1" dirty="0"/>
          </a:p>
          <a:p>
            <a:pPr marL="0" indent="0">
              <a:buNone/>
            </a:pPr>
            <a:r>
              <a:rPr lang="cs-CZ" sz="1800" b="1" dirty="0" err="1"/>
              <a:t>Depending</a:t>
            </a:r>
            <a:r>
              <a:rPr lang="cs-CZ" sz="1800" b="1" dirty="0"/>
              <a:t> on </a:t>
            </a:r>
            <a:r>
              <a:rPr lang="cs-CZ" sz="1800" b="1" dirty="0" err="1"/>
              <a:t>which</a:t>
            </a:r>
            <a:r>
              <a:rPr lang="cs-CZ" sz="1800" b="1" dirty="0"/>
              <a:t> country </a:t>
            </a:r>
            <a:r>
              <a:rPr lang="cs-CZ" sz="1800" b="1" dirty="0" err="1"/>
              <a:t>issued</a:t>
            </a:r>
            <a:r>
              <a:rPr lang="cs-CZ" sz="1800" b="1" dirty="0"/>
              <a:t> </a:t>
            </a:r>
            <a:r>
              <a:rPr lang="cs-CZ" sz="1800" b="1" dirty="0" err="1"/>
              <a:t>your</a:t>
            </a:r>
            <a:r>
              <a:rPr lang="cs-CZ" sz="1800" b="1" dirty="0"/>
              <a:t> </a:t>
            </a:r>
            <a:r>
              <a:rPr lang="cs-CZ" sz="1800" b="1" dirty="0" err="1"/>
              <a:t>academic</a:t>
            </a:r>
            <a:r>
              <a:rPr lang="cs-CZ" sz="1800" b="1" dirty="0"/>
              <a:t> </a:t>
            </a:r>
            <a:r>
              <a:rPr lang="cs-CZ" sz="1800" b="1" dirty="0" err="1"/>
              <a:t>document</a:t>
            </a:r>
            <a:r>
              <a:rPr lang="cs-CZ" sz="1800" b="1" dirty="0"/>
              <a:t>/s (</a:t>
            </a:r>
            <a:r>
              <a:rPr lang="cs-CZ" sz="1800" b="1" dirty="0" err="1"/>
              <a:t>i.e</a:t>
            </a:r>
            <a:r>
              <a:rPr lang="cs-CZ" sz="1800" b="1" dirty="0"/>
              <a:t>. </a:t>
            </a:r>
            <a:r>
              <a:rPr lang="cs-CZ" sz="1800" b="1" dirty="0" err="1"/>
              <a:t>secondary</a:t>
            </a:r>
            <a:r>
              <a:rPr lang="cs-CZ" sz="1800" b="1" dirty="0"/>
              <a:t> </a:t>
            </a:r>
            <a:r>
              <a:rPr lang="cs-CZ" sz="1800" b="1" dirty="0" err="1"/>
              <a:t>school</a:t>
            </a:r>
            <a:r>
              <a:rPr lang="cs-CZ" sz="1800" b="1" dirty="0"/>
              <a:t> </a:t>
            </a:r>
            <a:r>
              <a:rPr lang="cs-CZ" sz="1800" b="1" dirty="0" err="1"/>
              <a:t>leaving</a:t>
            </a:r>
            <a:r>
              <a:rPr lang="cs-CZ" sz="1800" b="1" dirty="0"/>
              <a:t> </a:t>
            </a:r>
            <a:r>
              <a:rPr lang="cs-CZ" sz="1800" b="1" dirty="0" err="1"/>
              <a:t>certificate</a:t>
            </a:r>
            <a:r>
              <a:rPr lang="cs-CZ" sz="1800" b="1" dirty="0"/>
              <a:t>, a </a:t>
            </a:r>
            <a:r>
              <a:rPr lang="cs-CZ" sz="1800" b="1" dirty="0" err="1"/>
              <a:t>bachelor’s</a:t>
            </a:r>
            <a:r>
              <a:rPr lang="cs-CZ" sz="1800" b="1" dirty="0"/>
              <a:t> </a:t>
            </a:r>
            <a:r>
              <a:rPr lang="cs-CZ" sz="1800" b="1" dirty="0" err="1"/>
              <a:t>diploma</a:t>
            </a:r>
            <a:r>
              <a:rPr lang="cs-CZ" sz="1800" b="1" dirty="0"/>
              <a:t> </a:t>
            </a:r>
            <a:r>
              <a:rPr lang="cs-CZ" sz="1800" b="1" dirty="0" err="1"/>
              <a:t>or</a:t>
            </a:r>
            <a:r>
              <a:rPr lang="cs-CZ" sz="1800" b="1" dirty="0"/>
              <a:t> a </a:t>
            </a:r>
            <a:r>
              <a:rPr lang="cs-CZ" sz="1800" b="1" dirty="0" err="1"/>
              <a:t>master’s</a:t>
            </a:r>
            <a:r>
              <a:rPr lang="cs-CZ" sz="1800" b="1" dirty="0"/>
              <a:t> </a:t>
            </a:r>
            <a:r>
              <a:rPr lang="cs-CZ" sz="1800" b="1" dirty="0" err="1"/>
              <a:t>diploma</a:t>
            </a:r>
            <a:r>
              <a:rPr lang="cs-CZ" sz="1800" b="1" dirty="0"/>
              <a:t>) </a:t>
            </a:r>
            <a:r>
              <a:rPr lang="cs-CZ" sz="1800" b="1" dirty="0" err="1"/>
              <a:t>you</a:t>
            </a:r>
            <a:r>
              <a:rPr lang="cs-CZ" sz="1800" b="1" dirty="0"/>
              <a:t> </a:t>
            </a:r>
            <a:r>
              <a:rPr lang="cs-CZ" sz="1800" b="1" dirty="0" err="1"/>
              <a:t>will</a:t>
            </a:r>
            <a:r>
              <a:rPr lang="cs-CZ" sz="1800" b="1" dirty="0"/>
              <a:t> </a:t>
            </a:r>
            <a:r>
              <a:rPr lang="cs-CZ" sz="1800" b="1" dirty="0" err="1"/>
              <a:t>need</a:t>
            </a:r>
            <a:r>
              <a:rPr lang="cs-CZ" sz="1800" b="1" dirty="0"/>
              <a:t> to </a:t>
            </a:r>
            <a:r>
              <a:rPr lang="cs-CZ" sz="1800" b="1" dirty="0" err="1"/>
              <a:t>obtain</a:t>
            </a:r>
            <a:r>
              <a:rPr lang="cs-CZ" sz="1800" b="1" dirty="0"/>
              <a:t>:</a:t>
            </a:r>
          </a:p>
          <a:p>
            <a:pPr marL="0" indent="0">
              <a:buNone/>
            </a:pPr>
            <a:endParaRPr lang="cs-CZ" sz="1800" b="1" dirty="0"/>
          </a:p>
          <a:p>
            <a:pPr marL="0" indent="0">
              <a:buNone/>
            </a:pPr>
            <a:r>
              <a:rPr lang="cs-CZ" sz="1800" b="1" dirty="0"/>
              <a:t>a) A </a:t>
            </a:r>
            <a:r>
              <a:rPr lang="cs-CZ" sz="1800" b="1" dirty="0" err="1">
                <a:solidFill>
                  <a:srgbClr val="FF0000"/>
                </a:solidFill>
              </a:rPr>
              <a:t>notary</a:t>
            </a:r>
            <a:r>
              <a:rPr lang="cs-CZ" sz="1800" b="1" dirty="0">
                <a:solidFill>
                  <a:srgbClr val="FF0000"/>
                </a:solidFill>
              </a:rPr>
              <a:t> </a:t>
            </a:r>
            <a:r>
              <a:rPr lang="cs-CZ" sz="1800" b="1" dirty="0" err="1">
                <a:solidFill>
                  <a:srgbClr val="FF0000"/>
                </a:solidFill>
              </a:rPr>
              <a:t>verified</a:t>
            </a:r>
            <a:r>
              <a:rPr lang="cs-CZ" sz="1800" b="1" dirty="0">
                <a:solidFill>
                  <a:srgbClr val="FF0000"/>
                </a:solidFill>
              </a:rPr>
              <a:t> </a:t>
            </a:r>
            <a:r>
              <a:rPr lang="cs-CZ" sz="1800" b="1" dirty="0"/>
              <a:t>copy of </a:t>
            </a:r>
            <a:r>
              <a:rPr lang="cs-CZ" sz="1800" b="1" dirty="0" err="1"/>
              <a:t>your</a:t>
            </a:r>
            <a:r>
              <a:rPr lang="cs-CZ" sz="1800" b="1" dirty="0"/>
              <a:t> </a:t>
            </a:r>
            <a:r>
              <a:rPr lang="cs-CZ" sz="1800" b="1" dirty="0" err="1"/>
              <a:t>academic</a:t>
            </a:r>
            <a:r>
              <a:rPr lang="cs-CZ" sz="1800" b="1" dirty="0"/>
              <a:t> </a:t>
            </a:r>
            <a:r>
              <a:rPr lang="cs-CZ" sz="1800" b="1" dirty="0" err="1"/>
              <a:t>document</a:t>
            </a:r>
            <a:endParaRPr lang="cs-CZ" sz="1800" b="1" dirty="0"/>
          </a:p>
          <a:p>
            <a:pPr marL="0" indent="0">
              <a:buNone/>
            </a:pPr>
            <a:r>
              <a:rPr lang="cs-CZ" sz="1800" b="1" dirty="0"/>
              <a:t>OR</a:t>
            </a:r>
          </a:p>
          <a:p>
            <a:pPr marL="0" indent="0">
              <a:buNone/>
            </a:pPr>
            <a:r>
              <a:rPr lang="cs-CZ" sz="1800" b="1" dirty="0"/>
              <a:t>b) </a:t>
            </a:r>
            <a:r>
              <a:rPr lang="cs-CZ" sz="1800" b="1" dirty="0" err="1">
                <a:solidFill>
                  <a:srgbClr val="FF0000"/>
                </a:solidFill>
              </a:rPr>
              <a:t>An</a:t>
            </a:r>
            <a:r>
              <a:rPr lang="cs-CZ" sz="1800" b="1" dirty="0">
                <a:solidFill>
                  <a:srgbClr val="FF0000"/>
                </a:solidFill>
              </a:rPr>
              <a:t> </a:t>
            </a:r>
            <a:r>
              <a:rPr lang="cs-CZ" sz="1800" b="1" dirty="0" err="1">
                <a:solidFill>
                  <a:srgbClr val="FF0000"/>
                </a:solidFill>
              </a:rPr>
              <a:t>Apostille</a:t>
            </a:r>
            <a:r>
              <a:rPr lang="cs-CZ" sz="1800" b="1" dirty="0">
                <a:solidFill>
                  <a:srgbClr val="FF0000"/>
                </a:solidFill>
              </a:rPr>
              <a:t> </a:t>
            </a:r>
            <a:r>
              <a:rPr lang="cs-CZ" sz="1800" b="1" dirty="0" err="1">
                <a:solidFill>
                  <a:srgbClr val="FF0000"/>
                </a:solidFill>
              </a:rPr>
              <a:t>stamp</a:t>
            </a:r>
            <a:r>
              <a:rPr lang="cs-CZ" sz="1800" b="1" dirty="0">
                <a:solidFill>
                  <a:srgbClr val="FF0000"/>
                </a:solidFill>
              </a:rPr>
              <a:t> </a:t>
            </a:r>
            <a:r>
              <a:rPr lang="cs-CZ" sz="1800" b="1" dirty="0" err="1"/>
              <a:t>from</a:t>
            </a:r>
            <a:r>
              <a:rPr lang="cs-CZ" sz="1800" b="1" dirty="0"/>
              <a:t> the </a:t>
            </a:r>
            <a:r>
              <a:rPr lang="cs-CZ" sz="1800" b="1" dirty="0" err="1"/>
              <a:t>issuing</a:t>
            </a:r>
            <a:r>
              <a:rPr lang="cs-CZ" sz="1800" b="1" dirty="0"/>
              <a:t> </a:t>
            </a:r>
            <a:r>
              <a:rPr lang="cs-CZ" sz="1800" b="1" dirty="0" err="1"/>
              <a:t>country’s</a:t>
            </a:r>
            <a:r>
              <a:rPr lang="cs-CZ" sz="1800" b="1" dirty="0"/>
              <a:t> </a:t>
            </a:r>
            <a:r>
              <a:rPr lang="cs-CZ" sz="1800" b="1" dirty="0">
                <a:hlinkClick r:id="rId2"/>
              </a:rPr>
              <a:t>Foreign Office</a:t>
            </a:r>
            <a:endParaRPr lang="cs-CZ" sz="1800" b="1" dirty="0"/>
          </a:p>
          <a:p>
            <a:pPr marL="0" indent="0">
              <a:buNone/>
            </a:pPr>
            <a:r>
              <a:rPr lang="cs-CZ" sz="1800" b="1" dirty="0"/>
              <a:t>OR</a:t>
            </a:r>
          </a:p>
          <a:p>
            <a:pPr marL="0" indent="0">
              <a:lnSpc>
                <a:spcPct val="100000"/>
              </a:lnSpc>
              <a:buNone/>
            </a:pPr>
            <a:r>
              <a:rPr lang="cs-CZ" sz="1800" b="1" dirty="0"/>
              <a:t>c) A </a:t>
            </a:r>
            <a:r>
              <a:rPr lang="cs-CZ" sz="1800" b="1" dirty="0" err="1"/>
              <a:t>stamp</a:t>
            </a:r>
            <a:r>
              <a:rPr lang="cs-CZ" sz="1800" b="1" dirty="0"/>
              <a:t> </a:t>
            </a:r>
            <a:r>
              <a:rPr lang="cs-CZ" sz="1800" b="1" dirty="0" err="1"/>
              <a:t>from</a:t>
            </a:r>
            <a:r>
              <a:rPr lang="cs-CZ" sz="1800" b="1" dirty="0"/>
              <a:t> the </a:t>
            </a:r>
            <a:r>
              <a:rPr lang="cs-CZ" sz="1800" b="1" dirty="0" err="1"/>
              <a:t>issuing</a:t>
            </a:r>
            <a:r>
              <a:rPr lang="cs-CZ" sz="1800" b="1" dirty="0"/>
              <a:t> </a:t>
            </a:r>
            <a:r>
              <a:rPr lang="cs-CZ" sz="1800" b="1" dirty="0" err="1"/>
              <a:t>country’s</a:t>
            </a:r>
            <a:r>
              <a:rPr lang="cs-CZ" sz="1800" b="1" dirty="0"/>
              <a:t> </a:t>
            </a:r>
            <a:r>
              <a:rPr lang="cs-CZ" sz="1800" b="1" dirty="0">
                <a:solidFill>
                  <a:srgbClr val="FF0000"/>
                </a:solidFill>
              </a:rPr>
              <a:t>Ministry of Foreign Affairs</a:t>
            </a:r>
          </a:p>
          <a:p>
            <a:pPr marL="0" indent="0">
              <a:lnSpc>
                <a:spcPct val="100000"/>
              </a:lnSpc>
              <a:buNone/>
            </a:pPr>
            <a:r>
              <a:rPr lang="cs-CZ" sz="1800" b="1" dirty="0"/>
              <a:t>+</a:t>
            </a:r>
          </a:p>
          <a:p>
            <a:pPr>
              <a:lnSpc>
                <a:spcPct val="100000"/>
              </a:lnSpc>
            </a:pPr>
            <a:r>
              <a:rPr lang="cs-CZ" sz="1800" b="1" dirty="0">
                <a:solidFill>
                  <a:srgbClr val="FF0000"/>
                </a:solidFill>
              </a:rPr>
              <a:t>A </a:t>
            </a:r>
            <a:r>
              <a:rPr lang="cs-CZ" sz="1800" b="1" dirty="0" err="1">
                <a:solidFill>
                  <a:srgbClr val="FF0000"/>
                </a:solidFill>
              </a:rPr>
              <a:t>superlegalisation</a:t>
            </a:r>
            <a:r>
              <a:rPr lang="cs-CZ" sz="1800" b="1" dirty="0">
                <a:solidFill>
                  <a:srgbClr val="FF0000"/>
                </a:solidFill>
              </a:rPr>
              <a:t> </a:t>
            </a:r>
            <a:r>
              <a:rPr lang="cs-CZ" sz="1800" b="1" dirty="0" err="1">
                <a:solidFill>
                  <a:srgbClr val="FF0000"/>
                </a:solidFill>
              </a:rPr>
              <a:t>stamp</a:t>
            </a:r>
            <a:r>
              <a:rPr lang="cs-CZ" sz="1800" b="1" dirty="0">
                <a:solidFill>
                  <a:srgbClr val="FF0000"/>
                </a:solidFill>
              </a:rPr>
              <a:t> </a:t>
            </a:r>
            <a:r>
              <a:rPr lang="cs-CZ" sz="1800" b="1" dirty="0" err="1"/>
              <a:t>from</a:t>
            </a:r>
            <a:r>
              <a:rPr lang="cs-CZ" sz="1800" b="1" dirty="0"/>
              <a:t> the </a:t>
            </a:r>
            <a:r>
              <a:rPr lang="cs-CZ" sz="1800" b="1" dirty="0" err="1"/>
              <a:t>relevant</a:t>
            </a:r>
            <a:r>
              <a:rPr lang="cs-CZ" sz="1800" b="1" dirty="0"/>
              <a:t> Czech </a:t>
            </a:r>
            <a:r>
              <a:rPr lang="cs-CZ" sz="1800" b="1" dirty="0" err="1"/>
              <a:t>Embassy</a:t>
            </a:r>
            <a:endParaRPr lang="cs-CZ" sz="1800" b="1" dirty="0"/>
          </a:p>
          <a:p>
            <a:pPr marL="0" indent="0">
              <a:buNone/>
            </a:pPr>
            <a:endParaRPr lang="cs-CZ" dirty="0"/>
          </a:p>
        </p:txBody>
      </p:sp>
      <p:sp>
        <p:nvSpPr>
          <p:cNvPr id="4" name="Zástupný symbol pro datum 3">
            <a:extLst>
              <a:ext uri="{FF2B5EF4-FFF2-40B4-BE49-F238E27FC236}">
                <a16:creationId xmlns:a16="http://schemas.microsoft.com/office/drawing/2014/main" id="{7870BF8A-ED93-4E13-96D0-64E41AEDFFF3}"/>
              </a:ext>
            </a:extLst>
          </p:cNvPr>
          <p:cNvSpPr>
            <a:spLocks noGrp="1"/>
          </p:cNvSpPr>
          <p:nvPr>
            <p:ph type="dt" sz="half" idx="10"/>
          </p:nvPr>
        </p:nvSpPr>
        <p:spPr/>
        <p:txBody>
          <a:bodyPr/>
          <a:lstStyle/>
          <a:p>
            <a:fld id="{3D4CE2BD-95EA-854F-BAB8-0CF99DE8AA7D}" type="datetime3">
              <a:rPr lang="cs-CZ" smtClean="0"/>
              <a:t>23/04/25</a:t>
            </a:fld>
            <a:endParaRPr lang="cs-CZ"/>
          </a:p>
        </p:txBody>
      </p:sp>
      <p:sp>
        <p:nvSpPr>
          <p:cNvPr id="5" name="Zástupný symbol pro zápatí 4">
            <a:extLst>
              <a:ext uri="{FF2B5EF4-FFF2-40B4-BE49-F238E27FC236}">
                <a16:creationId xmlns:a16="http://schemas.microsoft.com/office/drawing/2014/main" id="{EF5D3098-3DE4-4BB1-805F-912D0FD6BCF9}"/>
              </a:ext>
            </a:extLst>
          </p:cNvPr>
          <p:cNvSpPr>
            <a:spLocks noGrp="1"/>
          </p:cNvSpPr>
          <p:nvPr>
            <p:ph type="ftr" sz="quarter" idx="11"/>
          </p:nvPr>
        </p:nvSpPr>
        <p:spPr/>
        <p:txBody>
          <a:bodyPr/>
          <a:lstStyle/>
          <a:p>
            <a:r>
              <a:rPr lang="cs-CZ"/>
              <a:t>text</a:t>
            </a:r>
          </a:p>
        </p:txBody>
      </p:sp>
      <p:sp>
        <p:nvSpPr>
          <p:cNvPr id="6" name="Zástupný symbol pro číslo snímku 5">
            <a:extLst>
              <a:ext uri="{FF2B5EF4-FFF2-40B4-BE49-F238E27FC236}">
                <a16:creationId xmlns:a16="http://schemas.microsoft.com/office/drawing/2014/main" id="{8CE4BF20-C6C1-42DB-825B-81494D213D4F}"/>
              </a:ext>
            </a:extLst>
          </p:cNvPr>
          <p:cNvSpPr>
            <a:spLocks noGrp="1"/>
          </p:cNvSpPr>
          <p:nvPr>
            <p:ph type="sldNum" sz="quarter" idx="12"/>
          </p:nvPr>
        </p:nvSpPr>
        <p:spPr/>
        <p:txBody>
          <a:bodyPr/>
          <a:lstStyle/>
          <a:p>
            <a:fld id="{1EA44BAA-1A06-B141-8215-9D88CF6A7203}" type="slidenum">
              <a:rPr lang="cs-CZ" smtClean="0"/>
              <a:t>8</a:t>
            </a:fld>
            <a:endParaRPr lang="cs-CZ"/>
          </a:p>
        </p:txBody>
      </p:sp>
    </p:spTree>
    <p:extLst>
      <p:ext uri="{BB962C8B-B14F-4D97-AF65-F5344CB8AC3E}">
        <p14:creationId xmlns:p14="http://schemas.microsoft.com/office/powerpoint/2010/main" val="248095766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518B2924-AE4E-2142-AC07-55BF496CE072}" vid="{467E15FC-8134-4B44-9ABB-DACF61EEEF5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518B2924-AE4E-2142-AC07-55BF496CE072}" vid="{8DAC223A-9C0A-104E-8387-C6E8DFE41023}"/>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9230 (4)</Template>
  <TotalTime>1496</TotalTime>
  <Words>1851</Words>
  <Application>Microsoft Office PowerPoint</Application>
  <PresentationFormat>Předvádění na obrazovce (4:3)</PresentationFormat>
  <Paragraphs>166</Paragraphs>
  <Slides>18</Slides>
  <Notes>5</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18</vt:i4>
      </vt:variant>
    </vt:vector>
  </HeadingPairs>
  <TitlesOfParts>
    <vt:vector size="23" baseType="lpstr">
      <vt:lpstr>Arial</vt:lpstr>
      <vt:lpstr>Calibri</vt:lpstr>
      <vt:lpstr>Calibri Light</vt:lpstr>
      <vt:lpstr>Motiv Office</vt:lpstr>
      <vt:lpstr>Custom Design</vt:lpstr>
      <vt:lpstr>Prezentace aplikace PowerPoint</vt:lpstr>
      <vt:lpstr>Nostrification procedure for admissions for academic year 2026/2027</vt:lpstr>
      <vt:lpstr>Nostrification procedure  </vt:lpstr>
      <vt:lpstr>Nostrification of previous education for the purpose of further study </vt:lpstr>
      <vt:lpstr>Now, let’s have a look at the steps that you need to take</vt:lpstr>
      <vt:lpstr>Applying for bachelors’ studies</vt:lpstr>
      <vt:lpstr>Applying for masters’ studies</vt:lpstr>
      <vt:lpstr>Applying for doctoral studies</vt:lpstr>
      <vt:lpstr>            Forms of verification All documents that the applicant submits to the faculty must be duly verified, in accordance with the relevant international agreements  </vt:lpstr>
      <vt:lpstr>Countries* that require verification by a notary</vt:lpstr>
      <vt:lpstr>  Countries* that require an Apostille </vt:lpstr>
      <vt:lpstr>      For documents from the countries* of the European Union, Norway, the United States of America, Canada, Australia and New Zealand, it is possible to substitute Apostille with an officially certified copy of the documents (similar to variant a.) if any of the following conditions are met at the same time: </vt:lpstr>
      <vt:lpstr>Other countries*– a superlegalisation stamp from the Czech Embassy</vt:lpstr>
      <vt:lpstr>Steps towards nostrification for bachelors’, masters’ and doctoral studies</vt:lpstr>
      <vt:lpstr>Steps towards nostrification for bachelors’, masters’ and doctoral studies</vt:lpstr>
      <vt:lpstr>What happens next?</vt:lpstr>
      <vt:lpstr>For work purposes there is also an option of Large nostrification</vt:lpstr>
      <vt:lpstr>Any enquiries regarding nostrification?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Zuzana Strochova</dc:creator>
  <cp:lastModifiedBy>Zuzana Strochova</cp:lastModifiedBy>
  <cp:revision>79</cp:revision>
  <dcterms:created xsi:type="dcterms:W3CDTF">2024-04-10T08:03:32Z</dcterms:created>
  <dcterms:modified xsi:type="dcterms:W3CDTF">2025-04-23T07:19:04Z</dcterms:modified>
</cp:coreProperties>
</file>