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48" r:id="rId1"/>
    <p:sldMasterId id="2147483656" r:id="rId2"/>
  </p:sldMasterIdLst>
  <p:notesMasterIdLst>
    <p:notesMasterId r:id="rId21"/>
  </p:notesMasterIdLst>
  <p:handoutMasterIdLst>
    <p:handoutMasterId r:id="rId22"/>
  </p:handoutMasterIdLst>
  <p:sldIdLst>
    <p:sldId id="262" r:id="rId3"/>
    <p:sldId id="260" r:id="rId4"/>
    <p:sldId id="257" r:id="rId5"/>
    <p:sldId id="258" r:id="rId6"/>
    <p:sldId id="270" r:id="rId7"/>
    <p:sldId id="268" r:id="rId8"/>
    <p:sldId id="273" r:id="rId9"/>
    <p:sldId id="274" r:id="rId10"/>
    <p:sldId id="271" r:id="rId11"/>
    <p:sldId id="272" r:id="rId12"/>
    <p:sldId id="265" r:id="rId13"/>
    <p:sldId id="266" r:id="rId14"/>
    <p:sldId id="267" r:id="rId15"/>
    <p:sldId id="264" r:id="rId16"/>
    <p:sldId id="277" r:id="rId17"/>
    <p:sldId id="276" r:id="rId18"/>
    <p:sldId id="278" r:id="rId19"/>
    <p:sldId id="275" r:id="rId2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4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94"/>
  </p:normalViewPr>
  <p:slideViewPr>
    <p:cSldViewPr snapToGrid="0" snapToObjects="1" showGuides="1">
      <p:cViewPr varScale="1">
        <p:scale>
          <a:sx n="114" d="100"/>
          <a:sy n="114" d="100"/>
        </p:scale>
        <p:origin x="1506" y="114"/>
      </p:cViewPr>
      <p:guideLst>
        <p:guide orient="horz" pos="2137"/>
        <p:guide pos="2880"/>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showGuides="1">
      <p:cViewPr varScale="1">
        <p:scale>
          <a:sx n="97" d="100"/>
          <a:sy n="97" d="100"/>
        </p:scale>
        <p:origin x="4328"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a:extLst>
              <a:ext uri="{FF2B5EF4-FFF2-40B4-BE49-F238E27FC236}">
                <a16:creationId xmlns:a16="http://schemas.microsoft.com/office/drawing/2014/main" id="{A7E84B11-8086-A046-B6B7-F7A9DB5EAD8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a:extLst>
              <a:ext uri="{FF2B5EF4-FFF2-40B4-BE49-F238E27FC236}">
                <a16:creationId xmlns:a16="http://schemas.microsoft.com/office/drawing/2014/main" id="{AE5F8304-EF8E-7A48-A3EC-256BB4EB244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70746FA-9F78-5A43-BFD1-03D27A7F3C92}" type="datetimeFigureOut">
              <a:rPr lang="cs-CZ" smtClean="0"/>
              <a:t>23.04.2025</a:t>
            </a:fld>
            <a:endParaRPr lang="cs-CZ"/>
          </a:p>
        </p:txBody>
      </p:sp>
      <p:sp>
        <p:nvSpPr>
          <p:cNvPr id="4" name="Zástupný symbol pro zápatí 3">
            <a:extLst>
              <a:ext uri="{FF2B5EF4-FFF2-40B4-BE49-F238E27FC236}">
                <a16:creationId xmlns:a16="http://schemas.microsoft.com/office/drawing/2014/main" id="{FCE85A97-9D2F-A74D-874B-B462CB8C636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a:extLst>
              <a:ext uri="{FF2B5EF4-FFF2-40B4-BE49-F238E27FC236}">
                <a16:creationId xmlns:a16="http://schemas.microsoft.com/office/drawing/2014/main" id="{CB02496D-CD03-4446-AD06-43B91E16884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AECC9C5-FF55-F544-A6D3-2B14C7549CF4}" type="slidenum">
              <a:rPr lang="cs-CZ" smtClean="0"/>
              <a:t>‹#›</a:t>
            </a:fld>
            <a:endParaRPr lang="cs-CZ"/>
          </a:p>
        </p:txBody>
      </p:sp>
    </p:spTree>
    <p:extLst>
      <p:ext uri="{BB962C8B-B14F-4D97-AF65-F5344CB8AC3E}">
        <p14:creationId xmlns:p14="http://schemas.microsoft.com/office/powerpoint/2010/main" val="434218279"/>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92D10F-BC7E-0545-A8D3-D708044527A6}" type="datetimeFigureOut">
              <a:rPr lang="cs-CZ" smtClean="0"/>
              <a:t>23.04.2025</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cs-CZ"/>
              <a:t>Upravte styly předlohy textu.
Druhá úroveň
Třetí úroveň
Čtvrtá úroveň
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477E90-4C3A-1A40-BB34-28A95E688A19}" type="slidenum">
              <a:rPr lang="cs-CZ" smtClean="0"/>
              <a:t>‹#›</a:t>
            </a:fld>
            <a:endParaRPr lang="cs-CZ"/>
          </a:p>
        </p:txBody>
      </p:sp>
    </p:spTree>
    <p:extLst>
      <p:ext uri="{BB962C8B-B14F-4D97-AF65-F5344CB8AC3E}">
        <p14:creationId xmlns:p14="http://schemas.microsoft.com/office/powerpoint/2010/main" val="1350242133"/>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cs-CZ"/>
          </a:p>
        </p:txBody>
      </p:sp>
      <p:sp>
        <p:nvSpPr>
          <p:cNvPr id="4" name="Footer Placeholder 3"/>
          <p:cNvSpPr>
            <a:spLocks noGrp="1"/>
          </p:cNvSpPr>
          <p:nvPr>
            <p:ph type="ftr" sz="quarter" idx="4"/>
          </p:nvPr>
        </p:nvSpPr>
        <p:spPr/>
        <p:txBody>
          <a:bodyPr/>
          <a:lstStyle/>
          <a:p>
            <a:endParaRPr lang="cs-CZ"/>
          </a:p>
        </p:txBody>
      </p:sp>
      <p:sp>
        <p:nvSpPr>
          <p:cNvPr id="5" name="Slide Number Placeholder 4"/>
          <p:cNvSpPr>
            <a:spLocks noGrp="1"/>
          </p:cNvSpPr>
          <p:nvPr>
            <p:ph type="sldNum" sz="quarter" idx="5"/>
          </p:nvPr>
        </p:nvSpPr>
        <p:spPr/>
        <p:txBody>
          <a:bodyPr/>
          <a:lstStyle/>
          <a:p>
            <a:fld id="{74477E90-4C3A-1A40-BB34-28A95E688A19}" type="slidenum">
              <a:rPr lang="cs-CZ" smtClean="0"/>
              <a:t>0</a:t>
            </a:fld>
            <a:endParaRPr lang="cs-CZ"/>
          </a:p>
        </p:txBody>
      </p:sp>
    </p:spTree>
    <p:extLst>
      <p:ext uri="{BB962C8B-B14F-4D97-AF65-F5344CB8AC3E}">
        <p14:creationId xmlns:p14="http://schemas.microsoft.com/office/powerpoint/2010/main" val="7648670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cs-CZ"/>
          </a:p>
        </p:txBody>
      </p:sp>
      <p:sp>
        <p:nvSpPr>
          <p:cNvPr id="4" name="Footer Placeholder 3"/>
          <p:cNvSpPr>
            <a:spLocks noGrp="1"/>
          </p:cNvSpPr>
          <p:nvPr>
            <p:ph type="ftr" sz="quarter" idx="4"/>
          </p:nvPr>
        </p:nvSpPr>
        <p:spPr/>
        <p:txBody>
          <a:bodyPr/>
          <a:lstStyle/>
          <a:p>
            <a:endParaRPr lang="cs-CZ"/>
          </a:p>
        </p:txBody>
      </p:sp>
      <p:sp>
        <p:nvSpPr>
          <p:cNvPr id="5" name="Slide Number Placeholder 4"/>
          <p:cNvSpPr>
            <a:spLocks noGrp="1"/>
          </p:cNvSpPr>
          <p:nvPr>
            <p:ph type="sldNum" sz="quarter" idx="5"/>
          </p:nvPr>
        </p:nvSpPr>
        <p:spPr/>
        <p:txBody>
          <a:bodyPr/>
          <a:lstStyle/>
          <a:p>
            <a:fld id="{74477E90-4C3A-1A40-BB34-28A95E688A19}" type="slidenum">
              <a:rPr lang="cs-CZ" smtClean="0"/>
              <a:t>1</a:t>
            </a:fld>
            <a:endParaRPr lang="cs-CZ"/>
          </a:p>
        </p:txBody>
      </p:sp>
    </p:spTree>
    <p:extLst>
      <p:ext uri="{BB962C8B-B14F-4D97-AF65-F5344CB8AC3E}">
        <p14:creationId xmlns:p14="http://schemas.microsoft.com/office/powerpoint/2010/main" val="18837630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371600" y="1143000"/>
            <a:ext cx="4114800" cy="3086100"/>
          </a:xfrm>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74477E90-4C3A-1A40-BB34-28A95E688A19}" type="slidenum">
              <a:rPr lang="cs-CZ" smtClean="0"/>
              <a:t>2</a:t>
            </a:fld>
            <a:endParaRPr lang="cs-CZ"/>
          </a:p>
        </p:txBody>
      </p:sp>
      <p:sp>
        <p:nvSpPr>
          <p:cNvPr id="5" name="Zástupný symbol pro zápatí 4">
            <a:extLst>
              <a:ext uri="{FF2B5EF4-FFF2-40B4-BE49-F238E27FC236}">
                <a16:creationId xmlns:a16="http://schemas.microsoft.com/office/drawing/2014/main" id="{ED41B701-252D-F54C-946A-532BD86221FB}"/>
              </a:ext>
            </a:extLst>
          </p:cNvPr>
          <p:cNvSpPr>
            <a:spLocks noGrp="1"/>
          </p:cNvSpPr>
          <p:nvPr>
            <p:ph type="ftr" sz="quarter" idx="4"/>
          </p:nvPr>
        </p:nvSpPr>
        <p:spPr/>
        <p:txBody>
          <a:bodyPr/>
          <a:lstStyle/>
          <a:p>
            <a:endParaRPr lang="cs-CZ"/>
          </a:p>
        </p:txBody>
      </p:sp>
    </p:spTree>
    <p:extLst>
      <p:ext uri="{BB962C8B-B14F-4D97-AF65-F5344CB8AC3E}">
        <p14:creationId xmlns:p14="http://schemas.microsoft.com/office/powerpoint/2010/main" val="29898139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371600" y="1143000"/>
            <a:ext cx="4114800" cy="3086100"/>
          </a:xfrm>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74477E90-4C3A-1A40-BB34-28A95E688A19}" type="slidenum">
              <a:rPr lang="cs-CZ" smtClean="0"/>
              <a:t>3</a:t>
            </a:fld>
            <a:endParaRPr lang="cs-CZ"/>
          </a:p>
        </p:txBody>
      </p:sp>
      <p:sp>
        <p:nvSpPr>
          <p:cNvPr id="5" name="Zástupný symbol pro zápatí 4">
            <a:extLst>
              <a:ext uri="{FF2B5EF4-FFF2-40B4-BE49-F238E27FC236}">
                <a16:creationId xmlns:a16="http://schemas.microsoft.com/office/drawing/2014/main" id="{97D897E9-BC38-BB47-8EC0-73C42DD517A8}"/>
              </a:ext>
            </a:extLst>
          </p:cNvPr>
          <p:cNvSpPr>
            <a:spLocks noGrp="1"/>
          </p:cNvSpPr>
          <p:nvPr>
            <p:ph type="ftr" sz="quarter" idx="4"/>
          </p:nvPr>
        </p:nvSpPr>
        <p:spPr/>
        <p:txBody>
          <a:bodyPr/>
          <a:lstStyle/>
          <a:p>
            <a:endParaRPr lang="cs-CZ"/>
          </a:p>
        </p:txBody>
      </p:sp>
    </p:spTree>
    <p:extLst>
      <p:ext uri="{BB962C8B-B14F-4D97-AF65-F5344CB8AC3E}">
        <p14:creationId xmlns:p14="http://schemas.microsoft.com/office/powerpoint/2010/main" val="17620806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371600" y="1143000"/>
            <a:ext cx="4114800" cy="3086100"/>
          </a:xfrm>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74477E90-4C3A-1A40-BB34-28A95E688A19}" type="slidenum">
              <a:rPr lang="cs-CZ" smtClean="0"/>
              <a:t>13</a:t>
            </a:fld>
            <a:endParaRPr lang="cs-CZ"/>
          </a:p>
        </p:txBody>
      </p:sp>
      <p:sp>
        <p:nvSpPr>
          <p:cNvPr id="5" name="Zástupný symbol pro zápatí 4">
            <a:extLst>
              <a:ext uri="{FF2B5EF4-FFF2-40B4-BE49-F238E27FC236}">
                <a16:creationId xmlns:a16="http://schemas.microsoft.com/office/drawing/2014/main" id="{97D897E9-BC38-BB47-8EC0-73C42DD517A8}"/>
              </a:ext>
            </a:extLst>
          </p:cNvPr>
          <p:cNvSpPr>
            <a:spLocks noGrp="1"/>
          </p:cNvSpPr>
          <p:nvPr>
            <p:ph type="ftr" sz="quarter" idx="4"/>
          </p:nvPr>
        </p:nvSpPr>
        <p:spPr/>
        <p:txBody>
          <a:bodyPr/>
          <a:lstStyle/>
          <a:p>
            <a:endParaRPr lang="cs-CZ"/>
          </a:p>
        </p:txBody>
      </p:sp>
    </p:spTree>
    <p:extLst>
      <p:ext uri="{BB962C8B-B14F-4D97-AF65-F5344CB8AC3E}">
        <p14:creationId xmlns:p14="http://schemas.microsoft.com/office/powerpoint/2010/main" val="214704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2F60A5-AF07-B541-AE6A-88569EB7641A}"/>
              </a:ext>
            </a:extLst>
          </p:cNvPr>
          <p:cNvSpPr>
            <a:spLocks noGrp="1"/>
          </p:cNvSpPr>
          <p:nvPr>
            <p:ph type="ctrTitle"/>
          </p:nvPr>
        </p:nvSpPr>
        <p:spPr>
          <a:xfrm>
            <a:off x="152134" y="1122364"/>
            <a:ext cx="8855869" cy="2054225"/>
          </a:xfrm>
        </p:spPr>
        <p:txBody>
          <a:bodyPr anchor="b"/>
          <a:lstStyle>
            <a:lvl1pPr algn="ctr">
              <a:defRPr sz="4050"/>
            </a:lvl1pPr>
          </a:lstStyle>
          <a:p>
            <a:r>
              <a:rPr lang="cs-CZ"/>
              <a:t>Kliknutím lze upravit styl.</a:t>
            </a:r>
            <a:endParaRPr lang="cs-CZ" dirty="0"/>
          </a:p>
        </p:txBody>
      </p:sp>
      <p:sp>
        <p:nvSpPr>
          <p:cNvPr id="3" name="Podnadpis 2">
            <a:extLst>
              <a:ext uri="{FF2B5EF4-FFF2-40B4-BE49-F238E27FC236}">
                <a16:creationId xmlns:a16="http://schemas.microsoft.com/office/drawing/2014/main" id="{72AB18D6-A597-8B4E-A383-BD55E7799B96}"/>
              </a:ext>
            </a:extLst>
          </p:cNvPr>
          <p:cNvSpPr>
            <a:spLocks noGrp="1"/>
          </p:cNvSpPr>
          <p:nvPr>
            <p:ph type="subTitle" idx="1"/>
          </p:nvPr>
        </p:nvSpPr>
        <p:spPr>
          <a:xfrm>
            <a:off x="152134" y="3602038"/>
            <a:ext cx="8847800" cy="259873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DEDE463D-611E-7641-BE67-E50FAADA5268}"/>
              </a:ext>
            </a:extLst>
          </p:cNvPr>
          <p:cNvSpPr>
            <a:spLocks noGrp="1"/>
          </p:cNvSpPr>
          <p:nvPr>
            <p:ph type="dt" sz="half" idx="10"/>
          </p:nvPr>
        </p:nvSpPr>
        <p:spPr/>
        <p:txBody>
          <a:bodyPr/>
          <a:lstStyle/>
          <a:p>
            <a:fld id="{1361AFFB-D433-B047-9BA8-E42A060EB3E7}" type="datetime3">
              <a:rPr lang="cs-CZ" smtClean="0"/>
              <a:t>23/04/25</a:t>
            </a:fld>
            <a:endParaRPr lang="cs-CZ"/>
          </a:p>
        </p:txBody>
      </p:sp>
      <p:sp>
        <p:nvSpPr>
          <p:cNvPr id="5" name="Zástupný symbol pro zápatí 4">
            <a:extLst>
              <a:ext uri="{FF2B5EF4-FFF2-40B4-BE49-F238E27FC236}">
                <a16:creationId xmlns:a16="http://schemas.microsoft.com/office/drawing/2014/main" id="{B1BC9F34-E144-0247-B652-197C07073BB4}"/>
              </a:ext>
            </a:extLst>
          </p:cNvPr>
          <p:cNvSpPr>
            <a:spLocks noGrp="1"/>
          </p:cNvSpPr>
          <p:nvPr>
            <p:ph type="ftr" sz="quarter" idx="11"/>
          </p:nvPr>
        </p:nvSpPr>
        <p:spPr>
          <a:xfrm>
            <a:off x="957150" y="6356350"/>
            <a:ext cx="7422469" cy="320377"/>
          </a:xfrm>
          <a:prstGeom prst="rect">
            <a:avLst/>
          </a:prstGeom>
        </p:spPr>
        <p:txBody>
          <a:bodyPr/>
          <a:lstStyle/>
          <a:p>
            <a:r>
              <a:rPr lang="cs-CZ"/>
              <a:t>text</a:t>
            </a:r>
          </a:p>
        </p:txBody>
      </p:sp>
      <p:sp>
        <p:nvSpPr>
          <p:cNvPr id="6" name="Zástupný symbol pro číslo snímku 5">
            <a:extLst>
              <a:ext uri="{FF2B5EF4-FFF2-40B4-BE49-F238E27FC236}">
                <a16:creationId xmlns:a16="http://schemas.microsoft.com/office/drawing/2014/main" id="{7C838B55-B834-7B40-AB95-C477904CC497}"/>
              </a:ext>
            </a:extLst>
          </p:cNvPr>
          <p:cNvSpPr>
            <a:spLocks noGrp="1"/>
          </p:cNvSpPr>
          <p:nvPr>
            <p:ph type="sldNum" sz="quarter" idx="12"/>
          </p:nvPr>
        </p:nvSpPr>
        <p:spPr/>
        <p:txBody>
          <a:bodyPr/>
          <a:lstStyle/>
          <a:p>
            <a:fld id="{1EA44BAA-1A06-B141-8215-9D88CF6A7203}" type="slidenum">
              <a:rPr lang="cs-CZ" smtClean="0"/>
              <a:t>‹#›</a:t>
            </a:fld>
            <a:endParaRPr lang="cs-CZ"/>
          </a:p>
        </p:txBody>
      </p:sp>
    </p:spTree>
    <p:extLst>
      <p:ext uri="{BB962C8B-B14F-4D97-AF65-F5344CB8AC3E}">
        <p14:creationId xmlns:p14="http://schemas.microsoft.com/office/powerpoint/2010/main" val="853927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85BBB-390C-8746-8F6D-62B6435F27C3}"/>
              </a:ext>
            </a:extLst>
          </p:cNvPr>
          <p:cNvSpPr>
            <a:spLocks noGrp="1"/>
          </p:cNvSpPr>
          <p:nvPr>
            <p:ph type="title"/>
          </p:nvPr>
        </p:nvSpPr>
        <p:spPr/>
        <p:txBody>
          <a:bodyPr/>
          <a:lstStyle/>
          <a:p>
            <a:r>
              <a:rPr lang="en-US"/>
              <a:t>Click to edit Master title style</a:t>
            </a:r>
            <a:endParaRPr lang="cs-CZ"/>
          </a:p>
        </p:txBody>
      </p:sp>
      <p:sp>
        <p:nvSpPr>
          <p:cNvPr id="3" name="Content Placeholder 2">
            <a:extLst>
              <a:ext uri="{FF2B5EF4-FFF2-40B4-BE49-F238E27FC236}">
                <a16:creationId xmlns:a16="http://schemas.microsoft.com/office/drawing/2014/main" id="{63A52AC7-CCB6-7743-BA17-958390688A1E}"/>
              </a:ext>
            </a:extLst>
          </p:cNvPr>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Content Placeholder 3">
            <a:extLst>
              <a:ext uri="{FF2B5EF4-FFF2-40B4-BE49-F238E27FC236}">
                <a16:creationId xmlns:a16="http://schemas.microsoft.com/office/drawing/2014/main" id="{027134D6-2490-5248-8BDE-DBC857FAD568}"/>
              </a:ext>
            </a:extLst>
          </p:cNvPr>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Date Placeholder 4">
            <a:extLst>
              <a:ext uri="{FF2B5EF4-FFF2-40B4-BE49-F238E27FC236}">
                <a16:creationId xmlns:a16="http://schemas.microsoft.com/office/drawing/2014/main" id="{C3B26196-17B1-8245-A58A-F8CFE5261031}"/>
              </a:ext>
            </a:extLst>
          </p:cNvPr>
          <p:cNvSpPr>
            <a:spLocks noGrp="1"/>
          </p:cNvSpPr>
          <p:nvPr>
            <p:ph type="dt" sz="half" idx="10"/>
          </p:nvPr>
        </p:nvSpPr>
        <p:spPr/>
        <p:txBody>
          <a:bodyPr/>
          <a:lstStyle/>
          <a:p>
            <a:fld id="{BF7BC748-752E-9E47-952B-1B6B12A8FBCB}" type="datetimeFigureOut">
              <a:rPr lang="cs-CZ" smtClean="0"/>
              <a:t>23.04.2025</a:t>
            </a:fld>
            <a:endParaRPr lang="cs-CZ"/>
          </a:p>
        </p:txBody>
      </p:sp>
      <p:sp>
        <p:nvSpPr>
          <p:cNvPr id="6" name="Footer Placeholder 5">
            <a:extLst>
              <a:ext uri="{FF2B5EF4-FFF2-40B4-BE49-F238E27FC236}">
                <a16:creationId xmlns:a16="http://schemas.microsoft.com/office/drawing/2014/main" id="{EDF613EA-3698-4344-847F-E2367A8EDA47}"/>
              </a:ext>
            </a:extLst>
          </p:cNvPr>
          <p:cNvSpPr>
            <a:spLocks noGrp="1"/>
          </p:cNvSpPr>
          <p:nvPr>
            <p:ph type="ftr" sz="quarter" idx="11"/>
          </p:nvPr>
        </p:nvSpPr>
        <p:spPr/>
        <p:txBody>
          <a:bodyPr/>
          <a:lstStyle/>
          <a:p>
            <a:endParaRPr lang="cs-CZ"/>
          </a:p>
        </p:txBody>
      </p:sp>
      <p:sp>
        <p:nvSpPr>
          <p:cNvPr id="7" name="Slide Number Placeholder 6">
            <a:extLst>
              <a:ext uri="{FF2B5EF4-FFF2-40B4-BE49-F238E27FC236}">
                <a16:creationId xmlns:a16="http://schemas.microsoft.com/office/drawing/2014/main" id="{3C666FBF-FFBF-9746-9924-D6ECC8F224BE}"/>
              </a:ext>
            </a:extLst>
          </p:cNvPr>
          <p:cNvSpPr>
            <a:spLocks noGrp="1"/>
          </p:cNvSpPr>
          <p:nvPr>
            <p:ph type="sldNum" sz="quarter" idx="12"/>
          </p:nvPr>
        </p:nvSpPr>
        <p:spPr/>
        <p:txBody>
          <a:bodyPr/>
          <a:lstStyle/>
          <a:p>
            <a:fld id="{F00BBC17-8541-E34F-8869-9598F72269DC}" type="slidenum">
              <a:rPr lang="cs-CZ" smtClean="0"/>
              <a:t>‹#›</a:t>
            </a:fld>
            <a:endParaRPr lang="cs-CZ"/>
          </a:p>
        </p:txBody>
      </p:sp>
    </p:spTree>
    <p:extLst>
      <p:ext uri="{BB962C8B-B14F-4D97-AF65-F5344CB8AC3E}">
        <p14:creationId xmlns:p14="http://schemas.microsoft.com/office/powerpoint/2010/main" val="3100720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015BE-E091-174E-9BC7-1C1BCA6DCF07}"/>
              </a:ext>
            </a:extLst>
          </p:cNvPr>
          <p:cNvSpPr>
            <a:spLocks noGrp="1"/>
          </p:cNvSpPr>
          <p:nvPr>
            <p:ph type="title"/>
          </p:nvPr>
        </p:nvSpPr>
        <p:spPr>
          <a:xfrm>
            <a:off x="629841" y="365126"/>
            <a:ext cx="7886700" cy="1325563"/>
          </a:xfrm>
        </p:spPr>
        <p:txBody>
          <a:bodyPr/>
          <a:lstStyle/>
          <a:p>
            <a:r>
              <a:rPr lang="en-US"/>
              <a:t>Click to edit Master title style</a:t>
            </a:r>
            <a:endParaRPr lang="cs-CZ"/>
          </a:p>
        </p:txBody>
      </p:sp>
      <p:sp>
        <p:nvSpPr>
          <p:cNvPr id="3" name="Text Placeholder 2">
            <a:extLst>
              <a:ext uri="{FF2B5EF4-FFF2-40B4-BE49-F238E27FC236}">
                <a16:creationId xmlns:a16="http://schemas.microsoft.com/office/drawing/2014/main" id="{A337750E-8FBE-E846-AB80-9F86414BC9B0}"/>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a:extLst>
              <a:ext uri="{FF2B5EF4-FFF2-40B4-BE49-F238E27FC236}">
                <a16:creationId xmlns:a16="http://schemas.microsoft.com/office/drawing/2014/main" id="{0621511B-D22A-1245-A98E-3D2AFE55B508}"/>
              </a:ext>
            </a:extLst>
          </p:cNvPr>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Text Placeholder 4">
            <a:extLst>
              <a:ext uri="{FF2B5EF4-FFF2-40B4-BE49-F238E27FC236}">
                <a16:creationId xmlns:a16="http://schemas.microsoft.com/office/drawing/2014/main" id="{58A5B39B-BFEB-134C-AB6F-4AB601CEDC6B}"/>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a16="http://schemas.microsoft.com/office/drawing/2014/main" id="{B17821D6-D3D4-CF41-A511-5A5AC1081B12}"/>
              </a:ext>
            </a:extLst>
          </p:cNvPr>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7" name="Date Placeholder 6">
            <a:extLst>
              <a:ext uri="{FF2B5EF4-FFF2-40B4-BE49-F238E27FC236}">
                <a16:creationId xmlns:a16="http://schemas.microsoft.com/office/drawing/2014/main" id="{985C7EB4-86D6-B743-9954-71FAD9D04709}"/>
              </a:ext>
            </a:extLst>
          </p:cNvPr>
          <p:cNvSpPr>
            <a:spLocks noGrp="1"/>
          </p:cNvSpPr>
          <p:nvPr>
            <p:ph type="dt" sz="half" idx="10"/>
          </p:nvPr>
        </p:nvSpPr>
        <p:spPr/>
        <p:txBody>
          <a:bodyPr/>
          <a:lstStyle/>
          <a:p>
            <a:fld id="{BF7BC748-752E-9E47-952B-1B6B12A8FBCB}" type="datetimeFigureOut">
              <a:rPr lang="cs-CZ" smtClean="0"/>
              <a:t>23.04.2025</a:t>
            </a:fld>
            <a:endParaRPr lang="cs-CZ"/>
          </a:p>
        </p:txBody>
      </p:sp>
      <p:sp>
        <p:nvSpPr>
          <p:cNvPr id="8" name="Footer Placeholder 7">
            <a:extLst>
              <a:ext uri="{FF2B5EF4-FFF2-40B4-BE49-F238E27FC236}">
                <a16:creationId xmlns:a16="http://schemas.microsoft.com/office/drawing/2014/main" id="{0DC364A0-F572-C149-849B-B307CD8BEF4E}"/>
              </a:ext>
            </a:extLst>
          </p:cNvPr>
          <p:cNvSpPr>
            <a:spLocks noGrp="1"/>
          </p:cNvSpPr>
          <p:nvPr>
            <p:ph type="ftr" sz="quarter" idx="11"/>
          </p:nvPr>
        </p:nvSpPr>
        <p:spPr/>
        <p:txBody>
          <a:bodyPr/>
          <a:lstStyle/>
          <a:p>
            <a:endParaRPr lang="cs-CZ"/>
          </a:p>
        </p:txBody>
      </p:sp>
      <p:sp>
        <p:nvSpPr>
          <p:cNvPr id="9" name="Slide Number Placeholder 8">
            <a:extLst>
              <a:ext uri="{FF2B5EF4-FFF2-40B4-BE49-F238E27FC236}">
                <a16:creationId xmlns:a16="http://schemas.microsoft.com/office/drawing/2014/main" id="{8FF28744-8951-9A4F-A3AA-DD575AE0E338}"/>
              </a:ext>
            </a:extLst>
          </p:cNvPr>
          <p:cNvSpPr>
            <a:spLocks noGrp="1"/>
          </p:cNvSpPr>
          <p:nvPr>
            <p:ph type="sldNum" sz="quarter" idx="12"/>
          </p:nvPr>
        </p:nvSpPr>
        <p:spPr/>
        <p:txBody>
          <a:bodyPr/>
          <a:lstStyle/>
          <a:p>
            <a:fld id="{F00BBC17-8541-E34F-8869-9598F72269DC}" type="slidenum">
              <a:rPr lang="cs-CZ" smtClean="0"/>
              <a:t>‹#›</a:t>
            </a:fld>
            <a:endParaRPr lang="cs-CZ"/>
          </a:p>
        </p:txBody>
      </p:sp>
    </p:spTree>
    <p:extLst>
      <p:ext uri="{BB962C8B-B14F-4D97-AF65-F5344CB8AC3E}">
        <p14:creationId xmlns:p14="http://schemas.microsoft.com/office/powerpoint/2010/main" val="1177922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71551-C6A2-6D44-9A81-20B0DFB75549}"/>
              </a:ext>
            </a:extLst>
          </p:cNvPr>
          <p:cNvSpPr>
            <a:spLocks noGrp="1"/>
          </p:cNvSpPr>
          <p:nvPr>
            <p:ph type="title"/>
          </p:nvPr>
        </p:nvSpPr>
        <p:spPr/>
        <p:txBody>
          <a:bodyPr/>
          <a:lstStyle/>
          <a:p>
            <a:r>
              <a:rPr lang="en-US"/>
              <a:t>Click to edit Master title style</a:t>
            </a:r>
            <a:endParaRPr lang="cs-CZ"/>
          </a:p>
        </p:txBody>
      </p:sp>
      <p:sp>
        <p:nvSpPr>
          <p:cNvPr id="3" name="Date Placeholder 2">
            <a:extLst>
              <a:ext uri="{FF2B5EF4-FFF2-40B4-BE49-F238E27FC236}">
                <a16:creationId xmlns:a16="http://schemas.microsoft.com/office/drawing/2014/main" id="{9B6EF13A-BEDD-8D40-AC6C-A39969AD033E}"/>
              </a:ext>
            </a:extLst>
          </p:cNvPr>
          <p:cNvSpPr>
            <a:spLocks noGrp="1"/>
          </p:cNvSpPr>
          <p:nvPr>
            <p:ph type="dt" sz="half" idx="10"/>
          </p:nvPr>
        </p:nvSpPr>
        <p:spPr/>
        <p:txBody>
          <a:bodyPr/>
          <a:lstStyle/>
          <a:p>
            <a:fld id="{BF7BC748-752E-9E47-952B-1B6B12A8FBCB}" type="datetimeFigureOut">
              <a:rPr lang="cs-CZ" smtClean="0"/>
              <a:t>23.04.2025</a:t>
            </a:fld>
            <a:endParaRPr lang="cs-CZ"/>
          </a:p>
        </p:txBody>
      </p:sp>
      <p:sp>
        <p:nvSpPr>
          <p:cNvPr id="4" name="Footer Placeholder 3">
            <a:extLst>
              <a:ext uri="{FF2B5EF4-FFF2-40B4-BE49-F238E27FC236}">
                <a16:creationId xmlns:a16="http://schemas.microsoft.com/office/drawing/2014/main" id="{3B0FB4E8-8C55-204A-9573-634F389DE8C1}"/>
              </a:ext>
            </a:extLst>
          </p:cNvPr>
          <p:cNvSpPr>
            <a:spLocks noGrp="1"/>
          </p:cNvSpPr>
          <p:nvPr>
            <p:ph type="ftr" sz="quarter" idx="11"/>
          </p:nvPr>
        </p:nvSpPr>
        <p:spPr/>
        <p:txBody>
          <a:bodyPr/>
          <a:lstStyle/>
          <a:p>
            <a:endParaRPr lang="cs-CZ"/>
          </a:p>
        </p:txBody>
      </p:sp>
      <p:sp>
        <p:nvSpPr>
          <p:cNvPr id="5" name="Slide Number Placeholder 4">
            <a:extLst>
              <a:ext uri="{FF2B5EF4-FFF2-40B4-BE49-F238E27FC236}">
                <a16:creationId xmlns:a16="http://schemas.microsoft.com/office/drawing/2014/main" id="{55D9D78F-1EEB-F743-A9FB-1B91894CEA07}"/>
              </a:ext>
            </a:extLst>
          </p:cNvPr>
          <p:cNvSpPr>
            <a:spLocks noGrp="1"/>
          </p:cNvSpPr>
          <p:nvPr>
            <p:ph type="sldNum" sz="quarter" idx="12"/>
          </p:nvPr>
        </p:nvSpPr>
        <p:spPr/>
        <p:txBody>
          <a:bodyPr/>
          <a:lstStyle/>
          <a:p>
            <a:fld id="{F00BBC17-8541-E34F-8869-9598F72269DC}" type="slidenum">
              <a:rPr lang="cs-CZ" smtClean="0"/>
              <a:t>‹#›</a:t>
            </a:fld>
            <a:endParaRPr lang="cs-CZ"/>
          </a:p>
        </p:txBody>
      </p:sp>
    </p:spTree>
    <p:extLst>
      <p:ext uri="{BB962C8B-B14F-4D97-AF65-F5344CB8AC3E}">
        <p14:creationId xmlns:p14="http://schemas.microsoft.com/office/powerpoint/2010/main" val="38902057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672057-05C0-D143-BA44-BD676CD9C93B}"/>
              </a:ext>
            </a:extLst>
          </p:cNvPr>
          <p:cNvSpPr>
            <a:spLocks noGrp="1"/>
          </p:cNvSpPr>
          <p:nvPr>
            <p:ph type="dt" sz="half" idx="10"/>
          </p:nvPr>
        </p:nvSpPr>
        <p:spPr/>
        <p:txBody>
          <a:bodyPr/>
          <a:lstStyle/>
          <a:p>
            <a:fld id="{BF7BC748-752E-9E47-952B-1B6B12A8FBCB}" type="datetimeFigureOut">
              <a:rPr lang="cs-CZ" smtClean="0"/>
              <a:t>23.04.2025</a:t>
            </a:fld>
            <a:endParaRPr lang="cs-CZ"/>
          </a:p>
        </p:txBody>
      </p:sp>
      <p:sp>
        <p:nvSpPr>
          <p:cNvPr id="3" name="Footer Placeholder 2">
            <a:extLst>
              <a:ext uri="{FF2B5EF4-FFF2-40B4-BE49-F238E27FC236}">
                <a16:creationId xmlns:a16="http://schemas.microsoft.com/office/drawing/2014/main" id="{A33BE2FB-8405-5C4E-A05E-0DC323AF6212}"/>
              </a:ext>
            </a:extLst>
          </p:cNvPr>
          <p:cNvSpPr>
            <a:spLocks noGrp="1"/>
          </p:cNvSpPr>
          <p:nvPr>
            <p:ph type="ftr" sz="quarter" idx="11"/>
          </p:nvPr>
        </p:nvSpPr>
        <p:spPr/>
        <p:txBody>
          <a:bodyPr/>
          <a:lstStyle/>
          <a:p>
            <a:endParaRPr lang="cs-CZ"/>
          </a:p>
        </p:txBody>
      </p:sp>
      <p:sp>
        <p:nvSpPr>
          <p:cNvPr id="4" name="Slide Number Placeholder 3">
            <a:extLst>
              <a:ext uri="{FF2B5EF4-FFF2-40B4-BE49-F238E27FC236}">
                <a16:creationId xmlns:a16="http://schemas.microsoft.com/office/drawing/2014/main" id="{6BFD6ECD-2072-7649-8717-F6947C571585}"/>
              </a:ext>
            </a:extLst>
          </p:cNvPr>
          <p:cNvSpPr>
            <a:spLocks noGrp="1"/>
          </p:cNvSpPr>
          <p:nvPr>
            <p:ph type="sldNum" sz="quarter" idx="12"/>
          </p:nvPr>
        </p:nvSpPr>
        <p:spPr/>
        <p:txBody>
          <a:bodyPr/>
          <a:lstStyle/>
          <a:p>
            <a:fld id="{F00BBC17-8541-E34F-8869-9598F72269DC}" type="slidenum">
              <a:rPr lang="cs-CZ" smtClean="0"/>
              <a:t>‹#›</a:t>
            </a:fld>
            <a:endParaRPr lang="cs-CZ"/>
          </a:p>
        </p:txBody>
      </p:sp>
    </p:spTree>
    <p:extLst>
      <p:ext uri="{BB962C8B-B14F-4D97-AF65-F5344CB8AC3E}">
        <p14:creationId xmlns:p14="http://schemas.microsoft.com/office/powerpoint/2010/main" val="39123319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3C40A-3F5C-0E49-8F8F-6D9B29B5E852}"/>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cs-CZ"/>
          </a:p>
        </p:txBody>
      </p:sp>
      <p:sp>
        <p:nvSpPr>
          <p:cNvPr id="3" name="Content Placeholder 2">
            <a:extLst>
              <a:ext uri="{FF2B5EF4-FFF2-40B4-BE49-F238E27FC236}">
                <a16:creationId xmlns:a16="http://schemas.microsoft.com/office/drawing/2014/main" id="{46D7F6FE-AE6D-AA46-B7E6-274E9FECE719}"/>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Text Placeholder 3">
            <a:extLst>
              <a:ext uri="{FF2B5EF4-FFF2-40B4-BE49-F238E27FC236}">
                <a16:creationId xmlns:a16="http://schemas.microsoft.com/office/drawing/2014/main" id="{07F48ED1-3C22-CF4D-964F-6309C68D3968}"/>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B740880F-C387-A147-90BC-C25E5F37E15A}"/>
              </a:ext>
            </a:extLst>
          </p:cNvPr>
          <p:cNvSpPr>
            <a:spLocks noGrp="1"/>
          </p:cNvSpPr>
          <p:nvPr>
            <p:ph type="dt" sz="half" idx="10"/>
          </p:nvPr>
        </p:nvSpPr>
        <p:spPr/>
        <p:txBody>
          <a:bodyPr/>
          <a:lstStyle/>
          <a:p>
            <a:fld id="{BF7BC748-752E-9E47-952B-1B6B12A8FBCB}" type="datetimeFigureOut">
              <a:rPr lang="cs-CZ" smtClean="0"/>
              <a:t>23.04.2025</a:t>
            </a:fld>
            <a:endParaRPr lang="cs-CZ"/>
          </a:p>
        </p:txBody>
      </p:sp>
      <p:sp>
        <p:nvSpPr>
          <p:cNvPr id="6" name="Footer Placeholder 5">
            <a:extLst>
              <a:ext uri="{FF2B5EF4-FFF2-40B4-BE49-F238E27FC236}">
                <a16:creationId xmlns:a16="http://schemas.microsoft.com/office/drawing/2014/main" id="{93654222-DA1D-5942-8C32-925C8CDD7AAA}"/>
              </a:ext>
            </a:extLst>
          </p:cNvPr>
          <p:cNvSpPr>
            <a:spLocks noGrp="1"/>
          </p:cNvSpPr>
          <p:nvPr>
            <p:ph type="ftr" sz="quarter" idx="11"/>
          </p:nvPr>
        </p:nvSpPr>
        <p:spPr/>
        <p:txBody>
          <a:bodyPr/>
          <a:lstStyle/>
          <a:p>
            <a:endParaRPr lang="cs-CZ"/>
          </a:p>
        </p:txBody>
      </p:sp>
      <p:sp>
        <p:nvSpPr>
          <p:cNvPr id="7" name="Slide Number Placeholder 6">
            <a:extLst>
              <a:ext uri="{FF2B5EF4-FFF2-40B4-BE49-F238E27FC236}">
                <a16:creationId xmlns:a16="http://schemas.microsoft.com/office/drawing/2014/main" id="{1380EA64-309A-514C-86EA-FAFE50441311}"/>
              </a:ext>
            </a:extLst>
          </p:cNvPr>
          <p:cNvSpPr>
            <a:spLocks noGrp="1"/>
          </p:cNvSpPr>
          <p:nvPr>
            <p:ph type="sldNum" sz="quarter" idx="12"/>
          </p:nvPr>
        </p:nvSpPr>
        <p:spPr/>
        <p:txBody>
          <a:bodyPr/>
          <a:lstStyle/>
          <a:p>
            <a:fld id="{F00BBC17-8541-E34F-8869-9598F72269DC}" type="slidenum">
              <a:rPr lang="cs-CZ" smtClean="0"/>
              <a:t>‹#›</a:t>
            </a:fld>
            <a:endParaRPr lang="cs-CZ"/>
          </a:p>
        </p:txBody>
      </p:sp>
    </p:spTree>
    <p:extLst>
      <p:ext uri="{BB962C8B-B14F-4D97-AF65-F5344CB8AC3E}">
        <p14:creationId xmlns:p14="http://schemas.microsoft.com/office/powerpoint/2010/main" val="34749014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8B0C9-7B40-FA40-987F-51603A9D3545}"/>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cs-CZ"/>
          </a:p>
        </p:txBody>
      </p:sp>
      <p:sp>
        <p:nvSpPr>
          <p:cNvPr id="3" name="Picture Placeholder 2">
            <a:extLst>
              <a:ext uri="{FF2B5EF4-FFF2-40B4-BE49-F238E27FC236}">
                <a16:creationId xmlns:a16="http://schemas.microsoft.com/office/drawing/2014/main" id="{D3E2F6F5-7F35-EB4D-A1EC-863E7E34CAD6}"/>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cs-CZ"/>
          </a:p>
        </p:txBody>
      </p:sp>
      <p:sp>
        <p:nvSpPr>
          <p:cNvPr id="4" name="Text Placeholder 3">
            <a:extLst>
              <a:ext uri="{FF2B5EF4-FFF2-40B4-BE49-F238E27FC236}">
                <a16:creationId xmlns:a16="http://schemas.microsoft.com/office/drawing/2014/main" id="{252E35B1-C2B0-4D4B-943E-DEB98AAF20CE}"/>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CF36A77F-094E-5646-B960-EB9F6F1521ED}"/>
              </a:ext>
            </a:extLst>
          </p:cNvPr>
          <p:cNvSpPr>
            <a:spLocks noGrp="1"/>
          </p:cNvSpPr>
          <p:nvPr>
            <p:ph type="dt" sz="half" idx="10"/>
          </p:nvPr>
        </p:nvSpPr>
        <p:spPr/>
        <p:txBody>
          <a:bodyPr/>
          <a:lstStyle/>
          <a:p>
            <a:fld id="{BF7BC748-752E-9E47-952B-1B6B12A8FBCB}" type="datetimeFigureOut">
              <a:rPr lang="cs-CZ" smtClean="0"/>
              <a:t>23.04.2025</a:t>
            </a:fld>
            <a:endParaRPr lang="cs-CZ"/>
          </a:p>
        </p:txBody>
      </p:sp>
      <p:sp>
        <p:nvSpPr>
          <p:cNvPr id="6" name="Footer Placeholder 5">
            <a:extLst>
              <a:ext uri="{FF2B5EF4-FFF2-40B4-BE49-F238E27FC236}">
                <a16:creationId xmlns:a16="http://schemas.microsoft.com/office/drawing/2014/main" id="{684CD75F-2872-9748-8FDD-854012C2F6DF}"/>
              </a:ext>
            </a:extLst>
          </p:cNvPr>
          <p:cNvSpPr>
            <a:spLocks noGrp="1"/>
          </p:cNvSpPr>
          <p:nvPr>
            <p:ph type="ftr" sz="quarter" idx="11"/>
          </p:nvPr>
        </p:nvSpPr>
        <p:spPr/>
        <p:txBody>
          <a:bodyPr/>
          <a:lstStyle/>
          <a:p>
            <a:endParaRPr lang="cs-CZ"/>
          </a:p>
        </p:txBody>
      </p:sp>
      <p:sp>
        <p:nvSpPr>
          <p:cNvPr id="7" name="Slide Number Placeholder 6">
            <a:extLst>
              <a:ext uri="{FF2B5EF4-FFF2-40B4-BE49-F238E27FC236}">
                <a16:creationId xmlns:a16="http://schemas.microsoft.com/office/drawing/2014/main" id="{55D6C3EB-745B-034B-8C75-CEC8F7C64562}"/>
              </a:ext>
            </a:extLst>
          </p:cNvPr>
          <p:cNvSpPr>
            <a:spLocks noGrp="1"/>
          </p:cNvSpPr>
          <p:nvPr>
            <p:ph type="sldNum" sz="quarter" idx="12"/>
          </p:nvPr>
        </p:nvSpPr>
        <p:spPr/>
        <p:txBody>
          <a:bodyPr/>
          <a:lstStyle/>
          <a:p>
            <a:fld id="{F00BBC17-8541-E34F-8869-9598F72269DC}" type="slidenum">
              <a:rPr lang="cs-CZ" smtClean="0"/>
              <a:t>‹#›</a:t>
            </a:fld>
            <a:endParaRPr lang="cs-CZ"/>
          </a:p>
        </p:txBody>
      </p:sp>
    </p:spTree>
    <p:extLst>
      <p:ext uri="{BB962C8B-B14F-4D97-AF65-F5344CB8AC3E}">
        <p14:creationId xmlns:p14="http://schemas.microsoft.com/office/powerpoint/2010/main" val="40978068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499B7-157B-F045-9923-D12EED65EB98}"/>
              </a:ext>
            </a:extLst>
          </p:cNvPr>
          <p:cNvSpPr>
            <a:spLocks noGrp="1"/>
          </p:cNvSpPr>
          <p:nvPr>
            <p:ph type="title"/>
          </p:nvPr>
        </p:nvSpPr>
        <p:spPr/>
        <p:txBody>
          <a:bodyPr/>
          <a:lstStyle/>
          <a:p>
            <a:r>
              <a:rPr lang="en-US"/>
              <a:t>Click to edit Master title style</a:t>
            </a:r>
            <a:endParaRPr lang="cs-CZ"/>
          </a:p>
        </p:txBody>
      </p:sp>
      <p:sp>
        <p:nvSpPr>
          <p:cNvPr id="3" name="Vertical Text Placeholder 2">
            <a:extLst>
              <a:ext uri="{FF2B5EF4-FFF2-40B4-BE49-F238E27FC236}">
                <a16:creationId xmlns:a16="http://schemas.microsoft.com/office/drawing/2014/main" id="{17647F9E-6176-9946-A28B-E20C2D51553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a:extLst>
              <a:ext uri="{FF2B5EF4-FFF2-40B4-BE49-F238E27FC236}">
                <a16:creationId xmlns:a16="http://schemas.microsoft.com/office/drawing/2014/main" id="{1EDD7A46-18AB-7B43-B05D-7EC3E7A08F6D}"/>
              </a:ext>
            </a:extLst>
          </p:cNvPr>
          <p:cNvSpPr>
            <a:spLocks noGrp="1"/>
          </p:cNvSpPr>
          <p:nvPr>
            <p:ph type="dt" sz="half" idx="10"/>
          </p:nvPr>
        </p:nvSpPr>
        <p:spPr/>
        <p:txBody>
          <a:bodyPr/>
          <a:lstStyle/>
          <a:p>
            <a:fld id="{BF7BC748-752E-9E47-952B-1B6B12A8FBCB}" type="datetimeFigureOut">
              <a:rPr lang="cs-CZ" smtClean="0"/>
              <a:t>23.04.2025</a:t>
            </a:fld>
            <a:endParaRPr lang="cs-CZ"/>
          </a:p>
        </p:txBody>
      </p:sp>
      <p:sp>
        <p:nvSpPr>
          <p:cNvPr id="5" name="Footer Placeholder 4">
            <a:extLst>
              <a:ext uri="{FF2B5EF4-FFF2-40B4-BE49-F238E27FC236}">
                <a16:creationId xmlns:a16="http://schemas.microsoft.com/office/drawing/2014/main" id="{969A48DC-3CD9-9542-B18D-D6CC3077A529}"/>
              </a:ext>
            </a:extLst>
          </p:cNvPr>
          <p:cNvSpPr>
            <a:spLocks noGrp="1"/>
          </p:cNvSpPr>
          <p:nvPr>
            <p:ph type="ftr" sz="quarter" idx="11"/>
          </p:nvPr>
        </p:nvSpPr>
        <p:spPr/>
        <p:txBody>
          <a:bodyPr/>
          <a:lstStyle/>
          <a:p>
            <a:endParaRPr lang="cs-CZ"/>
          </a:p>
        </p:txBody>
      </p:sp>
      <p:sp>
        <p:nvSpPr>
          <p:cNvPr id="6" name="Slide Number Placeholder 5">
            <a:extLst>
              <a:ext uri="{FF2B5EF4-FFF2-40B4-BE49-F238E27FC236}">
                <a16:creationId xmlns:a16="http://schemas.microsoft.com/office/drawing/2014/main" id="{65EFA9E0-9FA1-6145-9530-79E7D73F3A5D}"/>
              </a:ext>
            </a:extLst>
          </p:cNvPr>
          <p:cNvSpPr>
            <a:spLocks noGrp="1"/>
          </p:cNvSpPr>
          <p:nvPr>
            <p:ph type="sldNum" sz="quarter" idx="12"/>
          </p:nvPr>
        </p:nvSpPr>
        <p:spPr/>
        <p:txBody>
          <a:bodyPr/>
          <a:lstStyle/>
          <a:p>
            <a:fld id="{F00BBC17-8541-E34F-8869-9598F72269DC}" type="slidenum">
              <a:rPr lang="cs-CZ" smtClean="0"/>
              <a:t>‹#›</a:t>
            </a:fld>
            <a:endParaRPr lang="cs-CZ"/>
          </a:p>
        </p:txBody>
      </p:sp>
    </p:spTree>
    <p:extLst>
      <p:ext uri="{BB962C8B-B14F-4D97-AF65-F5344CB8AC3E}">
        <p14:creationId xmlns:p14="http://schemas.microsoft.com/office/powerpoint/2010/main" val="40685021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634EEB-BD8A-2044-8B35-C5AE56E5148F}"/>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cs-CZ"/>
          </a:p>
        </p:txBody>
      </p:sp>
      <p:sp>
        <p:nvSpPr>
          <p:cNvPr id="3" name="Vertical Text Placeholder 2">
            <a:extLst>
              <a:ext uri="{FF2B5EF4-FFF2-40B4-BE49-F238E27FC236}">
                <a16:creationId xmlns:a16="http://schemas.microsoft.com/office/drawing/2014/main" id="{069A23D1-7F69-7E47-A6BD-BB612A4E4C6A}"/>
              </a:ext>
            </a:extLst>
          </p:cNvPr>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a:extLst>
              <a:ext uri="{FF2B5EF4-FFF2-40B4-BE49-F238E27FC236}">
                <a16:creationId xmlns:a16="http://schemas.microsoft.com/office/drawing/2014/main" id="{75D427B6-FD45-B74E-996A-99BB45FE3716}"/>
              </a:ext>
            </a:extLst>
          </p:cNvPr>
          <p:cNvSpPr>
            <a:spLocks noGrp="1"/>
          </p:cNvSpPr>
          <p:nvPr>
            <p:ph type="dt" sz="half" idx="10"/>
          </p:nvPr>
        </p:nvSpPr>
        <p:spPr/>
        <p:txBody>
          <a:bodyPr/>
          <a:lstStyle/>
          <a:p>
            <a:fld id="{BF7BC748-752E-9E47-952B-1B6B12A8FBCB}" type="datetimeFigureOut">
              <a:rPr lang="cs-CZ" smtClean="0"/>
              <a:t>23.04.2025</a:t>
            </a:fld>
            <a:endParaRPr lang="cs-CZ"/>
          </a:p>
        </p:txBody>
      </p:sp>
      <p:sp>
        <p:nvSpPr>
          <p:cNvPr id="5" name="Footer Placeholder 4">
            <a:extLst>
              <a:ext uri="{FF2B5EF4-FFF2-40B4-BE49-F238E27FC236}">
                <a16:creationId xmlns:a16="http://schemas.microsoft.com/office/drawing/2014/main" id="{28B53127-1CB8-1D46-8EE1-22CBD5420DA7}"/>
              </a:ext>
            </a:extLst>
          </p:cNvPr>
          <p:cNvSpPr>
            <a:spLocks noGrp="1"/>
          </p:cNvSpPr>
          <p:nvPr>
            <p:ph type="ftr" sz="quarter" idx="11"/>
          </p:nvPr>
        </p:nvSpPr>
        <p:spPr/>
        <p:txBody>
          <a:bodyPr/>
          <a:lstStyle/>
          <a:p>
            <a:endParaRPr lang="cs-CZ"/>
          </a:p>
        </p:txBody>
      </p:sp>
      <p:sp>
        <p:nvSpPr>
          <p:cNvPr id="6" name="Slide Number Placeholder 5">
            <a:extLst>
              <a:ext uri="{FF2B5EF4-FFF2-40B4-BE49-F238E27FC236}">
                <a16:creationId xmlns:a16="http://schemas.microsoft.com/office/drawing/2014/main" id="{C1FFF5BE-5006-9542-9F89-C97DC7BD8279}"/>
              </a:ext>
            </a:extLst>
          </p:cNvPr>
          <p:cNvSpPr>
            <a:spLocks noGrp="1"/>
          </p:cNvSpPr>
          <p:nvPr>
            <p:ph type="sldNum" sz="quarter" idx="12"/>
          </p:nvPr>
        </p:nvSpPr>
        <p:spPr/>
        <p:txBody>
          <a:bodyPr/>
          <a:lstStyle/>
          <a:p>
            <a:fld id="{F00BBC17-8541-E34F-8869-9598F72269DC}" type="slidenum">
              <a:rPr lang="cs-CZ" smtClean="0"/>
              <a:t>‹#›</a:t>
            </a:fld>
            <a:endParaRPr lang="cs-CZ"/>
          </a:p>
        </p:txBody>
      </p:sp>
    </p:spTree>
    <p:extLst>
      <p:ext uri="{BB962C8B-B14F-4D97-AF65-F5344CB8AC3E}">
        <p14:creationId xmlns:p14="http://schemas.microsoft.com/office/powerpoint/2010/main" val="2851431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C6A7C0-0649-6040-A91B-A51D8870EDDC}"/>
              </a:ext>
            </a:extLst>
          </p:cNvPr>
          <p:cNvSpPr>
            <a:spLocks noGrp="1"/>
          </p:cNvSpPr>
          <p:nvPr>
            <p:ph type="title"/>
          </p:nvPr>
        </p:nvSpPr>
        <p:spPr/>
        <p:txBody>
          <a:bodyPr/>
          <a:lstStyle>
            <a:lvl1pPr>
              <a:defRPr sz="2700"/>
            </a:lvl1pPr>
          </a:lstStyle>
          <a:p>
            <a:r>
              <a:rPr lang="cs-CZ"/>
              <a:t>Kliknutím lze upravit styl.</a:t>
            </a:r>
            <a:endParaRPr lang="cs-CZ" dirty="0"/>
          </a:p>
        </p:txBody>
      </p:sp>
      <p:sp>
        <p:nvSpPr>
          <p:cNvPr id="3" name="Zástupný obsah 2">
            <a:extLst>
              <a:ext uri="{FF2B5EF4-FFF2-40B4-BE49-F238E27FC236}">
                <a16:creationId xmlns:a16="http://schemas.microsoft.com/office/drawing/2014/main" id="{3A670A8E-FAF4-EB48-A95A-5A580126D61E}"/>
              </a:ext>
            </a:extLst>
          </p:cNvPr>
          <p:cNvSpPr>
            <a:spLocks noGrp="1"/>
          </p:cNvSpPr>
          <p:nvPr>
            <p:ph idx="1"/>
          </p:nvPr>
        </p:nvSpPr>
        <p:spPr/>
        <p:txBody>
          <a:bodyPr/>
          <a:lstStyle>
            <a:lvl1pPr>
              <a:defRPr sz="1200"/>
            </a:lvl1pPr>
          </a:lstStyle>
          <a:p>
            <a:pPr lvl="0"/>
            <a:r>
              <a:rPr lang="cs-CZ"/>
              <a:t>Upravte styly předlohy textu.</a:t>
            </a:r>
          </a:p>
        </p:txBody>
      </p:sp>
      <p:sp>
        <p:nvSpPr>
          <p:cNvPr id="4" name="Zástupný symbol pro datum 3">
            <a:extLst>
              <a:ext uri="{FF2B5EF4-FFF2-40B4-BE49-F238E27FC236}">
                <a16:creationId xmlns:a16="http://schemas.microsoft.com/office/drawing/2014/main" id="{A65CAB9C-0386-8B4F-99ED-91992F801AE3}"/>
              </a:ext>
            </a:extLst>
          </p:cNvPr>
          <p:cNvSpPr>
            <a:spLocks noGrp="1"/>
          </p:cNvSpPr>
          <p:nvPr>
            <p:ph type="dt" sz="half" idx="10"/>
          </p:nvPr>
        </p:nvSpPr>
        <p:spPr/>
        <p:txBody>
          <a:bodyPr/>
          <a:lstStyle/>
          <a:p>
            <a:fld id="{3D4CE2BD-95EA-854F-BAB8-0CF99DE8AA7D}" type="datetime3">
              <a:rPr lang="cs-CZ" smtClean="0"/>
              <a:t>23/04/25</a:t>
            </a:fld>
            <a:endParaRPr lang="cs-CZ"/>
          </a:p>
        </p:txBody>
      </p:sp>
      <p:sp>
        <p:nvSpPr>
          <p:cNvPr id="5" name="Zástupný symbol pro zápatí 4">
            <a:extLst>
              <a:ext uri="{FF2B5EF4-FFF2-40B4-BE49-F238E27FC236}">
                <a16:creationId xmlns:a16="http://schemas.microsoft.com/office/drawing/2014/main" id="{7733C643-BAC6-384B-8391-4C4A373E6E70}"/>
              </a:ext>
            </a:extLst>
          </p:cNvPr>
          <p:cNvSpPr>
            <a:spLocks noGrp="1"/>
          </p:cNvSpPr>
          <p:nvPr>
            <p:ph type="ftr" sz="quarter" idx="11"/>
          </p:nvPr>
        </p:nvSpPr>
        <p:spPr>
          <a:xfrm>
            <a:off x="926307" y="6356349"/>
            <a:ext cx="7453312" cy="309266"/>
          </a:xfrm>
          <a:prstGeom prst="rect">
            <a:avLst/>
          </a:prstGeom>
        </p:spPr>
        <p:txBody>
          <a:bodyPr/>
          <a:lstStyle/>
          <a:p>
            <a:r>
              <a:rPr lang="cs-CZ"/>
              <a:t>text</a:t>
            </a:r>
          </a:p>
        </p:txBody>
      </p:sp>
      <p:sp>
        <p:nvSpPr>
          <p:cNvPr id="6" name="Zástupný symbol pro číslo snímku 5">
            <a:extLst>
              <a:ext uri="{FF2B5EF4-FFF2-40B4-BE49-F238E27FC236}">
                <a16:creationId xmlns:a16="http://schemas.microsoft.com/office/drawing/2014/main" id="{4E1B1056-E9A4-E849-AFE0-99640ED4F52F}"/>
              </a:ext>
            </a:extLst>
          </p:cNvPr>
          <p:cNvSpPr>
            <a:spLocks noGrp="1"/>
          </p:cNvSpPr>
          <p:nvPr>
            <p:ph type="sldNum" sz="quarter" idx="12"/>
          </p:nvPr>
        </p:nvSpPr>
        <p:spPr/>
        <p:txBody>
          <a:bodyPr/>
          <a:lstStyle/>
          <a:p>
            <a:fld id="{1EA44BAA-1A06-B141-8215-9D88CF6A7203}" type="slidenum">
              <a:rPr lang="cs-CZ" smtClean="0"/>
              <a:t>‹#›</a:t>
            </a:fld>
            <a:endParaRPr lang="cs-CZ"/>
          </a:p>
        </p:txBody>
      </p:sp>
    </p:spTree>
    <p:extLst>
      <p:ext uri="{BB962C8B-B14F-4D97-AF65-F5344CB8AC3E}">
        <p14:creationId xmlns:p14="http://schemas.microsoft.com/office/powerpoint/2010/main" val="2158123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501A35-F9F4-C746-910A-0AB6C44A2291}"/>
              </a:ext>
            </a:extLst>
          </p:cNvPr>
          <p:cNvSpPr>
            <a:spLocks noGrp="1"/>
          </p:cNvSpPr>
          <p:nvPr>
            <p:ph type="title"/>
          </p:nvPr>
        </p:nvSpPr>
        <p:spPr>
          <a:xfrm>
            <a:off x="152622" y="1052514"/>
            <a:ext cx="8847312" cy="1593868"/>
          </a:xfrm>
        </p:spPr>
        <p:txBody>
          <a:bodyPr anchor="b"/>
          <a:lstStyle>
            <a:lvl1pPr algn="l">
              <a:defRPr sz="3600"/>
            </a:lvl1pPr>
          </a:lstStyle>
          <a:p>
            <a:r>
              <a:rPr lang="cs-CZ"/>
              <a:t>Kliknutím lze upravit styl.</a:t>
            </a:r>
            <a:endParaRPr lang="cs-CZ" dirty="0"/>
          </a:p>
        </p:txBody>
      </p:sp>
      <p:sp>
        <p:nvSpPr>
          <p:cNvPr id="3" name="Zástupný text 2">
            <a:extLst>
              <a:ext uri="{FF2B5EF4-FFF2-40B4-BE49-F238E27FC236}">
                <a16:creationId xmlns:a16="http://schemas.microsoft.com/office/drawing/2014/main" id="{FE501E6E-0516-434B-9AFD-79C0FAE7DC29}"/>
              </a:ext>
            </a:extLst>
          </p:cNvPr>
          <p:cNvSpPr>
            <a:spLocks noGrp="1"/>
          </p:cNvSpPr>
          <p:nvPr>
            <p:ph type="body" idx="1"/>
          </p:nvPr>
        </p:nvSpPr>
        <p:spPr>
          <a:xfrm>
            <a:off x="152623" y="2807747"/>
            <a:ext cx="8847312" cy="3377901"/>
          </a:xfrm>
        </p:spPr>
        <p:txBody>
          <a:bodyPr>
            <a:normAutofit/>
          </a:bodyPr>
          <a:lstStyle>
            <a:lvl1pPr marL="0" indent="0">
              <a:buNone/>
              <a:defRPr sz="12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81AAA1F3-AAB7-A046-B5C1-7E0FED02FD48}"/>
              </a:ext>
            </a:extLst>
          </p:cNvPr>
          <p:cNvSpPr>
            <a:spLocks noGrp="1"/>
          </p:cNvSpPr>
          <p:nvPr>
            <p:ph type="dt" sz="half" idx="10"/>
          </p:nvPr>
        </p:nvSpPr>
        <p:spPr/>
        <p:txBody>
          <a:bodyPr/>
          <a:lstStyle/>
          <a:p>
            <a:fld id="{97EE6486-B92A-5D40-B65E-EA3DE825AE5B}" type="datetime3">
              <a:rPr lang="cs-CZ" smtClean="0"/>
              <a:t>23/04/25</a:t>
            </a:fld>
            <a:endParaRPr lang="cs-CZ"/>
          </a:p>
        </p:txBody>
      </p:sp>
      <p:sp>
        <p:nvSpPr>
          <p:cNvPr id="5" name="Zástupný symbol pro zápatí 4">
            <a:extLst>
              <a:ext uri="{FF2B5EF4-FFF2-40B4-BE49-F238E27FC236}">
                <a16:creationId xmlns:a16="http://schemas.microsoft.com/office/drawing/2014/main" id="{37E67D82-BA89-E943-BE3E-6FD326C11756}"/>
              </a:ext>
            </a:extLst>
          </p:cNvPr>
          <p:cNvSpPr>
            <a:spLocks noGrp="1"/>
          </p:cNvSpPr>
          <p:nvPr>
            <p:ph type="ftr" sz="quarter" idx="11"/>
          </p:nvPr>
        </p:nvSpPr>
        <p:spPr>
          <a:xfrm>
            <a:off x="926307" y="6347011"/>
            <a:ext cx="7453312" cy="318604"/>
          </a:xfrm>
          <a:prstGeom prst="rect">
            <a:avLst/>
          </a:prstGeom>
        </p:spPr>
        <p:txBody>
          <a:bodyPr/>
          <a:lstStyle/>
          <a:p>
            <a:r>
              <a:rPr lang="cs-CZ"/>
              <a:t>text</a:t>
            </a:r>
          </a:p>
        </p:txBody>
      </p:sp>
      <p:sp>
        <p:nvSpPr>
          <p:cNvPr id="6" name="Zástupný symbol pro číslo snímku 5">
            <a:extLst>
              <a:ext uri="{FF2B5EF4-FFF2-40B4-BE49-F238E27FC236}">
                <a16:creationId xmlns:a16="http://schemas.microsoft.com/office/drawing/2014/main" id="{D35E7D21-DA7F-BC4B-ADBF-66F03AA08436}"/>
              </a:ext>
            </a:extLst>
          </p:cNvPr>
          <p:cNvSpPr>
            <a:spLocks noGrp="1"/>
          </p:cNvSpPr>
          <p:nvPr>
            <p:ph type="sldNum" sz="quarter" idx="12"/>
          </p:nvPr>
        </p:nvSpPr>
        <p:spPr/>
        <p:txBody>
          <a:bodyPr/>
          <a:lstStyle/>
          <a:p>
            <a:fld id="{1EA44BAA-1A06-B141-8215-9D88CF6A7203}" type="slidenum">
              <a:rPr lang="cs-CZ" smtClean="0"/>
              <a:t>‹#›</a:t>
            </a:fld>
            <a:endParaRPr lang="cs-CZ"/>
          </a:p>
        </p:txBody>
      </p:sp>
    </p:spTree>
    <p:extLst>
      <p:ext uri="{BB962C8B-B14F-4D97-AF65-F5344CB8AC3E}">
        <p14:creationId xmlns:p14="http://schemas.microsoft.com/office/powerpoint/2010/main" val="70380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E10C0C-49DB-714B-8253-3919EEAB257D}"/>
              </a:ext>
            </a:extLst>
          </p:cNvPr>
          <p:cNvSpPr>
            <a:spLocks noGrp="1"/>
          </p:cNvSpPr>
          <p:nvPr>
            <p:ph type="title"/>
          </p:nvPr>
        </p:nvSpPr>
        <p:spPr>
          <a:xfrm>
            <a:off x="150147" y="1054248"/>
            <a:ext cx="8849787" cy="1021977"/>
          </a:xfrm>
        </p:spPr>
        <p:txBody>
          <a:bodyPr/>
          <a:lstStyle>
            <a:lvl1pPr>
              <a:defRPr sz="2700"/>
            </a:lvl1pPr>
          </a:lstStyle>
          <a:p>
            <a:r>
              <a:rPr lang="cs-CZ"/>
              <a:t>Kliknutím lze upravit styl.</a:t>
            </a:r>
            <a:endParaRPr lang="cs-CZ" dirty="0"/>
          </a:p>
        </p:txBody>
      </p:sp>
      <p:sp>
        <p:nvSpPr>
          <p:cNvPr id="3" name="Zástupný obsah 2">
            <a:extLst>
              <a:ext uri="{FF2B5EF4-FFF2-40B4-BE49-F238E27FC236}">
                <a16:creationId xmlns:a16="http://schemas.microsoft.com/office/drawing/2014/main" id="{FAE45FF5-CFF7-BC4B-BE44-7DE11320BA15}"/>
              </a:ext>
            </a:extLst>
          </p:cNvPr>
          <p:cNvSpPr>
            <a:spLocks noGrp="1"/>
          </p:cNvSpPr>
          <p:nvPr>
            <p:ph sz="half" idx="1"/>
          </p:nvPr>
        </p:nvSpPr>
        <p:spPr>
          <a:xfrm>
            <a:off x="152135" y="2162287"/>
            <a:ext cx="4338903" cy="4014676"/>
          </a:xfrm>
        </p:spPr>
        <p:txBody>
          <a:bodyPr>
            <a:normAutofit/>
          </a:bodyPr>
          <a:lstStyle>
            <a:lvl1pPr>
              <a:defRPr sz="1200"/>
            </a:lvl1pPr>
          </a:lstStyle>
          <a:p>
            <a:pPr lvl="0"/>
            <a:r>
              <a:rPr lang="cs-CZ"/>
              <a:t>Upravte styly předlohy textu.</a:t>
            </a:r>
          </a:p>
        </p:txBody>
      </p:sp>
      <p:sp>
        <p:nvSpPr>
          <p:cNvPr id="4" name="Zástupný obsah 3">
            <a:extLst>
              <a:ext uri="{FF2B5EF4-FFF2-40B4-BE49-F238E27FC236}">
                <a16:creationId xmlns:a16="http://schemas.microsoft.com/office/drawing/2014/main" id="{FE0186BD-CCF8-814D-8F98-56078DF4C99B}"/>
              </a:ext>
            </a:extLst>
          </p:cNvPr>
          <p:cNvSpPr>
            <a:spLocks noGrp="1"/>
          </p:cNvSpPr>
          <p:nvPr>
            <p:ph sz="half" idx="2"/>
          </p:nvPr>
        </p:nvSpPr>
        <p:spPr>
          <a:xfrm>
            <a:off x="4652962" y="2162285"/>
            <a:ext cx="4346972" cy="4038490"/>
          </a:xfrm>
        </p:spPr>
        <p:txBody>
          <a:bodyPr>
            <a:normAutofit/>
          </a:bodyPr>
          <a:lstStyle>
            <a:lvl1pPr>
              <a:defRPr sz="1200"/>
            </a:lvl1pPr>
          </a:lstStyle>
          <a:p>
            <a:pPr lvl="0"/>
            <a:r>
              <a:rPr lang="cs-CZ"/>
              <a:t>Upravte styly předlohy textu.</a:t>
            </a:r>
          </a:p>
        </p:txBody>
      </p:sp>
      <p:sp>
        <p:nvSpPr>
          <p:cNvPr id="5" name="Zástupný symbol pro datum 4">
            <a:extLst>
              <a:ext uri="{FF2B5EF4-FFF2-40B4-BE49-F238E27FC236}">
                <a16:creationId xmlns:a16="http://schemas.microsoft.com/office/drawing/2014/main" id="{40C9FC7B-3212-0C45-8BA4-BD25FC4086DF}"/>
              </a:ext>
            </a:extLst>
          </p:cNvPr>
          <p:cNvSpPr>
            <a:spLocks noGrp="1"/>
          </p:cNvSpPr>
          <p:nvPr>
            <p:ph type="dt" sz="half" idx="10"/>
          </p:nvPr>
        </p:nvSpPr>
        <p:spPr/>
        <p:txBody>
          <a:bodyPr/>
          <a:lstStyle/>
          <a:p>
            <a:fld id="{8022B60A-F8EB-A649-BA02-2207FB45044B}" type="datetime3">
              <a:rPr lang="cs-CZ" smtClean="0"/>
              <a:t>23/04/25</a:t>
            </a:fld>
            <a:endParaRPr lang="cs-CZ"/>
          </a:p>
        </p:txBody>
      </p:sp>
      <p:sp>
        <p:nvSpPr>
          <p:cNvPr id="6" name="Zástupný symbol pro zápatí 5">
            <a:extLst>
              <a:ext uri="{FF2B5EF4-FFF2-40B4-BE49-F238E27FC236}">
                <a16:creationId xmlns:a16="http://schemas.microsoft.com/office/drawing/2014/main" id="{CB71C6E2-9DD7-8649-B049-1FBCF5CC8149}"/>
              </a:ext>
            </a:extLst>
          </p:cNvPr>
          <p:cNvSpPr>
            <a:spLocks noGrp="1"/>
          </p:cNvSpPr>
          <p:nvPr>
            <p:ph type="ftr" sz="quarter" idx="11"/>
          </p:nvPr>
        </p:nvSpPr>
        <p:spPr>
          <a:xfrm>
            <a:off x="926307" y="6352877"/>
            <a:ext cx="7453312" cy="312739"/>
          </a:xfrm>
          <a:prstGeom prst="rect">
            <a:avLst/>
          </a:prstGeom>
        </p:spPr>
        <p:txBody>
          <a:bodyPr/>
          <a:lstStyle/>
          <a:p>
            <a:r>
              <a:rPr lang="cs-CZ"/>
              <a:t>text</a:t>
            </a:r>
          </a:p>
        </p:txBody>
      </p:sp>
      <p:sp>
        <p:nvSpPr>
          <p:cNvPr id="7" name="Zástupný symbol pro číslo snímku 6">
            <a:extLst>
              <a:ext uri="{FF2B5EF4-FFF2-40B4-BE49-F238E27FC236}">
                <a16:creationId xmlns:a16="http://schemas.microsoft.com/office/drawing/2014/main" id="{0AD2E780-8CA4-694B-B7E2-70742E384C86}"/>
              </a:ext>
            </a:extLst>
          </p:cNvPr>
          <p:cNvSpPr>
            <a:spLocks noGrp="1"/>
          </p:cNvSpPr>
          <p:nvPr>
            <p:ph type="sldNum" sz="quarter" idx="12"/>
          </p:nvPr>
        </p:nvSpPr>
        <p:spPr/>
        <p:txBody>
          <a:bodyPr/>
          <a:lstStyle/>
          <a:p>
            <a:fld id="{1EA44BAA-1A06-B141-8215-9D88CF6A7203}" type="slidenum">
              <a:rPr lang="cs-CZ" smtClean="0"/>
              <a:t>‹#›</a:t>
            </a:fld>
            <a:endParaRPr lang="cs-CZ"/>
          </a:p>
        </p:txBody>
      </p:sp>
    </p:spTree>
    <p:extLst>
      <p:ext uri="{BB962C8B-B14F-4D97-AF65-F5344CB8AC3E}">
        <p14:creationId xmlns:p14="http://schemas.microsoft.com/office/powerpoint/2010/main" val="2920434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9E3C6D-02AA-BD44-84A9-B919C331D81A}"/>
              </a:ext>
            </a:extLst>
          </p:cNvPr>
          <p:cNvSpPr>
            <a:spLocks noGrp="1"/>
          </p:cNvSpPr>
          <p:nvPr>
            <p:ph type="title"/>
          </p:nvPr>
        </p:nvSpPr>
        <p:spPr/>
        <p:txBody>
          <a:bodyPr/>
          <a:lstStyle>
            <a:lvl1pPr>
              <a:defRPr sz="2700"/>
            </a:lvl1pPr>
          </a:lstStyle>
          <a:p>
            <a:r>
              <a:rPr lang="cs-CZ"/>
              <a:t>Kliknutím lze upravit styl.</a:t>
            </a:r>
            <a:endParaRPr lang="cs-CZ" dirty="0"/>
          </a:p>
        </p:txBody>
      </p:sp>
      <p:sp>
        <p:nvSpPr>
          <p:cNvPr id="3" name="Zástupný symbol pro datum 2">
            <a:extLst>
              <a:ext uri="{FF2B5EF4-FFF2-40B4-BE49-F238E27FC236}">
                <a16:creationId xmlns:a16="http://schemas.microsoft.com/office/drawing/2014/main" id="{3315A8E6-4C0A-AA4C-9079-37AC28721938}"/>
              </a:ext>
            </a:extLst>
          </p:cNvPr>
          <p:cNvSpPr>
            <a:spLocks noGrp="1"/>
          </p:cNvSpPr>
          <p:nvPr>
            <p:ph type="dt" sz="half" idx="10"/>
          </p:nvPr>
        </p:nvSpPr>
        <p:spPr/>
        <p:txBody>
          <a:bodyPr/>
          <a:lstStyle/>
          <a:p>
            <a:fld id="{E276160E-3D53-D847-9A74-1C37BCEA757F}" type="datetime3">
              <a:rPr lang="cs-CZ" smtClean="0"/>
              <a:t>23/04/25</a:t>
            </a:fld>
            <a:endParaRPr lang="cs-CZ"/>
          </a:p>
        </p:txBody>
      </p:sp>
      <p:sp>
        <p:nvSpPr>
          <p:cNvPr id="4" name="Zástupný symbol pro zápatí 3">
            <a:extLst>
              <a:ext uri="{FF2B5EF4-FFF2-40B4-BE49-F238E27FC236}">
                <a16:creationId xmlns:a16="http://schemas.microsoft.com/office/drawing/2014/main" id="{98BB6F38-4D44-9840-89C1-FF42C22B0042}"/>
              </a:ext>
            </a:extLst>
          </p:cNvPr>
          <p:cNvSpPr>
            <a:spLocks noGrp="1"/>
          </p:cNvSpPr>
          <p:nvPr>
            <p:ph type="ftr" sz="quarter" idx="11"/>
          </p:nvPr>
        </p:nvSpPr>
        <p:spPr>
          <a:xfrm>
            <a:off x="926307" y="6352877"/>
            <a:ext cx="7453312" cy="312739"/>
          </a:xfrm>
          <a:prstGeom prst="rect">
            <a:avLst/>
          </a:prstGeom>
        </p:spPr>
        <p:txBody>
          <a:bodyPr/>
          <a:lstStyle/>
          <a:p>
            <a:r>
              <a:rPr lang="cs-CZ"/>
              <a:t>text</a:t>
            </a:r>
          </a:p>
        </p:txBody>
      </p:sp>
      <p:sp>
        <p:nvSpPr>
          <p:cNvPr id="5" name="Zástupný symbol pro číslo snímku 4">
            <a:extLst>
              <a:ext uri="{FF2B5EF4-FFF2-40B4-BE49-F238E27FC236}">
                <a16:creationId xmlns:a16="http://schemas.microsoft.com/office/drawing/2014/main" id="{203DEF9F-619E-514F-B49B-61758FC00CE4}"/>
              </a:ext>
            </a:extLst>
          </p:cNvPr>
          <p:cNvSpPr>
            <a:spLocks noGrp="1"/>
          </p:cNvSpPr>
          <p:nvPr>
            <p:ph type="sldNum" sz="quarter" idx="12"/>
          </p:nvPr>
        </p:nvSpPr>
        <p:spPr/>
        <p:txBody>
          <a:bodyPr/>
          <a:lstStyle/>
          <a:p>
            <a:fld id="{1EA44BAA-1A06-B141-8215-9D88CF6A7203}" type="slidenum">
              <a:rPr lang="cs-CZ" smtClean="0"/>
              <a:t>‹#›</a:t>
            </a:fld>
            <a:endParaRPr lang="cs-CZ"/>
          </a:p>
        </p:txBody>
      </p:sp>
    </p:spTree>
    <p:extLst>
      <p:ext uri="{BB962C8B-B14F-4D97-AF65-F5344CB8AC3E}">
        <p14:creationId xmlns:p14="http://schemas.microsoft.com/office/powerpoint/2010/main" val="2252448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7414C914-950A-7942-B0E9-3FEB6F7F39C1}"/>
              </a:ext>
            </a:extLst>
          </p:cNvPr>
          <p:cNvSpPr>
            <a:spLocks noGrp="1"/>
          </p:cNvSpPr>
          <p:nvPr>
            <p:ph type="dt" sz="half" idx="10"/>
          </p:nvPr>
        </p:nvSpPr>
        <p:spPr/>
        <p:txBody>
          <a:bodyPr/>
          <a:lstStyle/>
          <a:p>
            <a:fld id="{25CBDC4E-A034-0F4F-963D-96AE1C40BED7}" type="datetime3">
              <a:rPr lang="cs-CZ" smtClean="0"/>
              <a:t>23/04/25</a:t>
            </a:fld>
            <a:endParaRPr lang="cs-CZ"/>
          </a:p>
        </p:txBody>
      </p:sp>
      <p:sp>
        <p:nvSpPr>
          <p:cNvPr id="3" name="Zástupný symbol pro zápatí 2">
            <a:extLst>
              <a:ext uri="{FF2B5EF4-FFF2-40B4-BE49-F238E27FC236}">
                <a16:creationId xmlns:a16="http://schemas.microsoft.com/office/drawing/2014/main" id="{0DCF0096-0579-6045-8D0F-A71D64397B89}"/>
              </a:ext>
            </a:extLst>
          </p:cNvPr>
          <p:cNvSpPr>
            <a:spLocks noGrp="1"/>
          </p:cNvSpPr>
          <p:nvPr>
            <p:ph type="ftr" sz="quarter" idx="11"/>
          </p:nvPr>
        </p:nvSpPr>
        <p:spPr>
          <a:xfrm>
            <a:off x="926307" y="6356349"/>
            <a:ext cx="7453312" cy="309266"/>
          </a:xfrm>
          <a:prstGeom prst="rect">
            <a:avLst/>
          </a:prstGeom>
        </p:spPr>
        <p:txBody>
          <a:bodyPr/>
          <a:lstStyle/>
          <a:p>
            <a:r>
              <a:rPr lang="cs-CZ"/>
              <a:t>text</a:t>
            </a:r>
          </a:p>
        </p:txBody>
      </p:sp>
      <p:sp>
        <p:nvSpPr>
          <p:cNvPr id="4" name="Zástupný symbol pro číslo snímku 3">
            <a:extLst>
              <a:ext uri="{FF2B5EF4-FFF2-40B4-BE49-F238E27FC236}">
                <a16:creationId xmlns:a16="http://schemas.microsoft.com/office/drawing/2014/main" id="{0E670FDF-F365-974E-B39A-0DEC9CD46AE4}"/>
              </a:ext>
            </a:extLst>
          </p:cNvPr>
          <p:cNvSpPr>
            <a:spLocks noGrp="1"/>
          </p:cNvSpPr>
          <p:nvPr>
            <p:ph type="sldNum" sz="quarter" idx="12"/>
          </p:nvPr>
        </p:nvSpPr>
        <p:spPr/>
        <p:txBody>
          <a:bodyPr/>
          <a:lstStyle/>
          <a:p>
            <a:fld id="{1EA44BAA-1A06-B141-8215-9D88CF6A7203}" type="slidenum">
              <a:rPr lang="cs-CZ" smtClean="0"/>
              <a:t>‹#›</a:t>
            </a:fld>
            <a:endParaRPr lang="cs-CZ"/>
          </a:p>
        </p:txBody>
      </p:sp>
    </p:spTree>
    <p:extLst>
      <p:ext uri="{BB962C8B-B14F-4D97-AF65-F5344CB8AC3E}">
        <p14:creationId xmlns:p14="http://schemas.microsoft.com/office/powerpoint/2010/main" val="2697089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8A41D-18F5-2B4E-BE99-D6457D846CFF}"/>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cs-CZ"/>
          </a:p>
        </p:txBody>
      </p:sp>
      <p:sp>
        <p:nvSpPr>
          <p:cNvPr id="3" name="Subtitle 2">
            <a:extLst>
              <a:ext uri="{FF2B5EF4-FFF2-40B4-BE49-F238E27FC236}">
                <a16:creationId xmlns:a16="http://schemas.microsoft.com/office/drawing/2014/main" id="{0400582C-01B7-3F42-AD28-9B7DF4DD5F3D}"/>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cs-CZ"/>
          </a:p>
        </p:txBody>
      </p:sp>
      <p:sp>
        <p:nvSpPr>
          <p:cNvPr id="4" name="Date Placeholder 3">
            <a:extLst>
              <a:ext uri="{FF2B5EF4-FFF2-40B4-BE49-F238E27FC236}">
                <a16:creationId xmlns:a16="http://schemas.microsoft.com/office/drawing/2014/main" id="{3B0C3A37-4F77-534E-9AF3-D82BFE15450D}"/>
              </a:ext>
            </a:extLst>
          </p:cNvPr>
          <p:cNvSpPr>
            <a:spLocks noGrp="1"/>
          </p:cNvSpPr>
          <p:nvPr>
            <p:ph type="dt" sz="half" idx="10"/>
          </p:nvPr>
        </p:nvSpPr>
        <p:spPr/>
        <p:txBody>
          <a:bodyPr/>
          <a:lstStyle/>
          <a:p>
            <a:fld id="{BF7BC748-752E-9E47-952B-1B6B12A8FBCB}" type="datetimeFigureOut">
              <a:rPr lang="cs-CZ" smtClean="0"/>
              <a:t>23.04.2025</a:t>
            </a:fld>
            <a:endParaRPr lang="cs-CZ"/>
          </a:p>
        </p:txBody>
      </p:sp>
      <p:sp>
        <p:nvSpPr>
          <p:cNvPr id="5" name="Footer Placeholder 4">
            <a:extLst>
              <a:ext uri="{FF2B5EF4-FFF2-40B4-BE49-F238E27FC236}">
                <a16:creationId xmlns:a16="http://schemas.microsoft.com/office/drawing/2014/main" id="{2BCDCCB8-70AD-574C-9AA9-B02DA9D9DB6F}"/>
              </a:ext>
            </a:extLst>
          </p:cNvPr>
          <p:cNvSpPr>
            <a:spLocks noGrp="1"/>
          </p:cNvSpPr>
          <p:nvPr>
            <p:ph type="ftr" sz="quarter" idx="11"/>
          </p:nvPr>
        </p:nvSpPr>
        <p:spPr/>
        <p:txBody>
          <a:bodyPr/>
          <a:lstStyle/>
          <a:p>
            <a:endParaRPr lang="cs-CZ"/>
          </a:p>
        </p:txBody>
      </p:sp>
      <p:sp>
        <p:nvSpPr>
          <p:cNvPr id="6" name="Slide Number Placeholder 5">
            <a:extLst>
              <a:ext uri="{FF2B5EF4-FFF2-40B4-BE49-F238E27FC236}">
                <a16:creationId xmlns:a16="http://schemas.microsoft.com/office/drawing/2014/main" id="{47B3117F-487E-494C-9FA1-CB037C2CB28F}"/>
              </a:ext>
            </a:extLst>
          </p:cNvPr>
          <p:cNvSpPr>
            <a:spLocks noGrp="1"/>
          </p:cNvSpPr>
          <p:nvPr>
            <p:ph type="sldNum" sz="quarter" idx="12"/>
          </p:nvPr>
        </p:nvSpPr>
        <p:spPr/>
        <p:txBody>
          <a:bodyPr/>
          <a:lstStyle/>
          <a:p>
            <a:fld id="{F00BBC17-8541-E34F-8869-9598F72269DC}" type="slidenum">
              <a:rPr lang="cs-CZ" smtClean="0"/>
              <a:t>‹#›</a:t>
            </a:fld>
            <a:endParaRPr lang="cs-CZ"/>
          </a:p>
        </p:txBody>
      </p:sp>
    </p:spTree>
    <p:extLst>
      <p:ext uri="{BB962C8B-B14F-4D97-AF65-F5344CB8AC3E}">
        <p14:creationId xmlns:p14="http://schemas.microsoft.com/office/powerpoint/2010/main" val="1559165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56EA4-94EE-9E4C-9451-0C053C350ACF}"/>
              </a:ext>
            </a:extLst>
          </p:cNvPr>
          <p:cNvSpPr>
            <a:spLocks noGrp="1"/>
          </p:cNvSpPr>
          <p:nvPr>
            <p:ph type="title"/>
          </p:nvPr>
        </p:nvSpPr>
        <p:spPr/>
        <p:txBody>
          <a:bodyPr/>
          <a:lstStyle/>
          <a:p>
            <a:r>
              <a:rPr lang="en-US"/>
              <a:t>Click to edit Master title style</a:t>
            </a:r>
            <a:endParaRPr lang="cs-CZ"/>
          </a:p>
        </p:txBody>
      </p:sp>
      <p:sp>
        <p:nvSpPr>
          <p:cNvPr id="3" name="Content Placeholder 2">
            <a:extLst>
              <a:ext uri="{FF2B5EF4-FFF2-40B4-BE49-F238E27FC236}">
                <a16:creationId xmlns:a16="http://schemas.microsoft.com/office/drawing/2014/main" id="{2060C682-265E-EE41-A540-118A3A39034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a:extLst>
              <a:ext uri="{FF2B5EF4-FFF2-40B4-BE49-F238E27FC236}">
                <a16:creationId xmlns:a16="http://schemas.microsoft.com/office/drawing/2014/main" id="{904DCE98-8002-BC4F-85CF-80F1678C4DE6}"/>
              </a:ext>
            </a:extLst>
          </p:cNvPr>
          <p:cNvSpPr>
            <a:spLocks noGrp="1"/>
          </p:cNvSpPr>
          <p:nvPr>
            <p:ph type="dt" sz="half" idx="10"/>
          </p:nvPr>
        </p:nvSpPr>
        <p:spPr/>
        <p:txBody>
          <a:bodyPr/>
          <a:lstStyle/>
          <a:p>
            <a:fld id="{BF7BC748-752E-9E47-952B-1B6B12A8FBCB}" type="datetimeFigureOut">
              <a:rPr lang="cs-CZ" smtClean="0"/>
              <a:t>23.04.2025</a:t>
            </a:fld>
            <a:endParaRPr lang="cs-CZ"/>
          </a:p>
        </p:txBody>
      </p:sp>
      <p:sp>
        <p:nvSpPr>
          <p:cNvPr id="5" name="Footer Placeholder 4">
            <a:extLst>
              <a:ext uri="{FF2B5EF4-FFF2-40B4-BE49-F238E27FC236}">
                <a16:creationId xmlns:a16="http://schemas.microsoft.com/office/drawing/2014/main" id="{5C100820-F6DD-5A4F-80F7-CAC42703D5E2}"/>
              </a:ext>
            </a:extLst>
          </p:cNvPr>
          <p:cNvSpPr>
            <a:spLocks noGrp="1"/>
          </p:cNvSpPr>
          <p:nvPr>
            <p:ph type="ftr" sz="quarter" idx="11"/>
          </p:nvPr>
        </p:nvSpPr>
        <p:spPr/>
        <p:txBody>
          <a:bodyPr/>
          <a:lstStyle/>
          <a:p>
            <a:endParaRPr lang="cs-CZ"/>
          </a:p>
        </p:txBody>
      </p:sp>
      <p:sp>
        <p:nvSpPr>
          <p:cNvPr id="6" name="Slide Number Placeholder 5">
            <a:extLst>
              <a:ext uri="{FF2B5EF4-FFF2-40B4-BE49-F238E27FC236}">
                <a16:creationId xmlns:a16="http://schemas.microsoft.com/office/drawing/2014/main" id="{61E03D53-E799-BF42-83F0-6B6D5E020F0F}"/>
              </a:ext>
            </a:extLst>
          </p:cNvPr>
          <p:cNvSpPr>
            <a:spLocks noGrp="1"/>
          </p:cNvSpPr>
          <p:nvPr>
            <p:ph type="sldNum" sz="quarter" idx="12"/>
          </p:nvPr>
        </p:nvSpPr>
        <p:spPr/>
        <p:txBody>
          <a:bodyPr/>
          <a:lstStyle/>
          <a:p>
            <a:fld id="{F00BBC17-8541-E34F-8869-9598F72269DC}" type="slidenum">
              <a:rPr lang="cs-CZ" smtClean="0"/>
              <a:t>‹#›</a:t>
            </a:fld>
            <a:endParaRPr lang="cs-CZ"/>
          </a:p>
        </p:txBody>
      </p:sp>
    </p:spTree>
    <p:extLst>
      <p:ext uri="{BB962C8B-B14F-4D97-AF65-F5344CB8AC3E}">
        <p14:creationId xmlns:p14="http://schemas.microsoft.com/office/powerpoint/2010/main" val="3904107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2D3AB-3AE5-6C49-B89B-0B3333B9A57C}"/>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cs-CZ"/>
          </a:p>
        </p:txBody>
      </p:sp>
      <p:sp>
        <p:nvSpPr>
          <p:cNvPr id="3" name="Text Placeholder 2">
            <a:extLst>
              <a:ext uri="{FF2B5EF4-FFF2-40B4-BE49-F238E27FC236}">
                <a16:creationId xmlns:a16="http://schemas.microsoft.com/office/drawing/2014/main" id="{85A51D72-6450-1245-B950-D14EEE9BCDFE}"/>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5BA13D4-2C24-4B4C-A527-271234776FCA}"/>
              </a:ext>
            </a:extLst>
          </p:cNvPr>
          <p:cNvSpPr>
            <a:spLocks noGrp="1"/>
          </p:cNvSpPr>
          <p:nvPr>
            <p:ph type="dt" sz="half" idx="10"/>
          </p:nvPr>
        </p:nvSpPr>
        <p:spPr/>
        <p:txBody>
          <a:bodyPr/>
          <a:lstStyle/>
          <a:p>
            <a:fld id="{BF7BC748-752E-9E47-952B-1B6B12A8FBCB}" type="datetimeFigureOut">
              <a:rPr lang="cs-CZ" smtClean="0"/>
              <a:t>23.04.2025</a:t>
            </a:fld>
            <a:endParaRPr lang="cs-CZ"/>
          </a:p>
        </p:txBody>
      </p:sp>
      <p:sp>
        <p:nvSpPr>
          <p:cNvPr id="5" name="Footer Placeholder 4">
            <a:extLst>
              <a:ext uri="{FF2B5EF4-FFF2-40B4-BE49-F238E27FC236}">
                <a16:creationId xmlns:a16="http://schemas.microsoft.com/office/drawing/2014/main" id="{9B86D41A-5F70-D542-B768-4CA673DBA815}"/>
              </a:ext>
            </a:extLst>
          </p:cNvPr>
          <p:cNvSpPr>
            <a:spLocks noGrp="1"/>
          </p:cNvSpPr>
          <p:nvPr>
            <p:ph type="ftr" sz="quarter" idx="11"/>
          </p:nvPr>
        </p:nvSpPr>
        <p:spPr/>
        <p:txBody>
          <a:bodyPr/>
          <a:lstStyle/>
          <a:p>
            <a:endParaRPr lang="cs-CZ"/>
          </a:p>
        </p:txBody>
      </p:sp>
      <p:sp>
        <p:nvSpPr>
          <p:cNvPr id="6" name="Slide Number Placeholder 5">
            <a:extLst>
              <a:ext uri="{FF2B5EF4-FFF2-40B4-BE49-F238E27FC236}">
                <a16:creationId xmlns:a16="http://schemas.microsoft.com/office/drawing/2014/main" id="{5D784A22-3709-7E43-ADD3-04B31F1D2000}"/>
              </a:ext>
            </a:extLst>
          </p:cNvPr>
          <p:cNvSpPr>
            <a:spLocks noGrp="1"/>
          </p:cNvSpPr>
          <p:nvPr>
            <p:ph type="sldNum" sz="quarter" idx="12"/>
          </p:nvPr>
        </p:nvSpPr>
        <p:spPr/>
        <p:txBody>
          <a:bodyPr/>
          <a:lstStyle/>
          <a:p>
            <a:fld id="{F00BBC17-8541-E34F-8869-9598F72269DC}" type="slidenum">
              <a:rPr lang="cs-CZ" smtClean="0"/>
              <a:t>‹#›</a:t>
            </a:fld>
            <a:endParaRPr lang="cs-CZ"/>
          </a:p>
        </p:txBody>
      </p:sp>
    </p:spTree>
    <p:extLst>
      <p:ext uri="{BB962C8B-B14F-4D97-AF65-F5344CB8AC3E}">
        <p14:creationId xmlns:p14="http://schemas.microsoft.com/office/powerpoint/2010/main" val="31912235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E6D6CC12-ACA0-634F-80C9-398209300785}"/>
              </a:ext>
            </a:extLst>
          </p:cNvPr>
          <p:cNvSpPr>
            <a:spLocks noGrp="1"/>
          </p:cNvSpPr>
          <p:nvPr>
            <p:ph type="title"/>
          </p:nvPr>
        </p:nvSpPr>
        <p:spPr>
          <a:xfrm>
            <a:off x="150147" y="1054248"/>
            <a:ext cx="8848965" cy="1021977"/>
          </a:xfrm>
          <a:prstGeom prst="rect">
            <a:avLst/>
          </a:prstGeom>
        </p:spPr>
        <p:txBody>
          <a:bodyPr vert="horz" lIns="91440" tIns="45720" rIns="91440" bIns="45720" rtlCol="0" anchor="b">
            <a:noAutofit/>
          </a:bodyPr>
          <a:lstStyle/>
          <a:p>
            <a:r>
              <a:rPr lang="cs-CZ" dirty="0"/>
              <a:t>Nadpis</a:t>
            </a:r>
          </a:p>
        </p:txBody>
      </p:sp>
      <p:sp>
        <p:nvSpPr>
          <p:cNvPr id="3" name="Zástupný text 2">
            <a:extLst>
              <a:ext uri="{FF2B5EF4-FFF2-40B4-BE49-F238E27FC236}">
                <a16:creationId xmlns:a16="http://schemas.microsoft.com/office/drawing/2014/main" id="{67F40DBE-8FC7-7448-B1A4-0F1683F3C44E}"/>
              </a:ext>
            </a:extLst>
          </p:cNvPr>
          <p:cNvSpPr>
            <a:spLocks noGrp="1"/>
          </p:cNvSpPr>
          <p:nvPr>
            <p:ph type="body" idx="1"/>
          </p:nvPr>
        </p:nvSpPr>
        <p:spPr>
          <a:xfrm>
            <a:off x="150971" y="2229316"/>
            <a:ext cx="8848964" cy="3973942"/>
          </a:xfrm>
          <a:prstGeom prst="rect">
            <a:avLst/>
          </a:prstGeom>
        </p:spPr>
        <p:txBody>
          <a:bodyPr vert="horz" lIns="91440" tIns="45720" rIns="91440" bIns="45720" rtlCol="0">
            <a:normAutofit/>
          </a:bodyPr>
          <a:lstStyle/>
          <a:p>
            <a:r>
              <a:rPr lang="cs-CZ" dirty="0"/>
              <a:t>Upravte styly předlohy textu.
Druhá úroveň
Třetí úroveň
Čtvrtá úroveň
Pátá úroveň</a:t>
            </a:r>
          </a:p>
        </p:txBody>
      </p:sp>
      <p:sp>
        <p:nvSpPr>
          <p:cNvPr id="4" name="Zástupný symbol pro datum 3">
            <a:extLst>
              <a:ext uri="{FF2B5EF4-FFF2-40B4-BE49-F238E27FC236}">
                <a16:creationId xmlns:a16="http://schemas.microsoft.com/office/drawing/2014/main" id="{E6F516F3-F99B-5944-9236-CEAA133959A3}"/>
              </a:ext>
            </a:extLst>
          </p:cNvPr>
          <p:cNvSpPr>
            <a:spLocks noGrp="1"/>
          </p:cNvSpPr>
          <p:nvPr>
            <p:ph type="dt" sz="half" idx="2"/>
          </p:nvPr>
        </p:nvSpPr>
        <p:spPr>
          <a:xfrm>
            <a:off x="152623" y="6356350"/>
            <a:ext cx="774477" cy="312738"/>
          </a:xfrm>
          <a:prstGeom prst="rect">
            <a:avLst/>
          </a:prstGeom>
        </p:spPr>
        <p:txBody>
          <a:bodyPr vert="horz" lIns="91440" tIns="45720" rIns="91440" bIns="45720" rtlCol="0" anchor="ctr"/>
          <a:lstStyle>
            <a:lvl1pPr algn="l">
              <a:defRPr sz="900">
                <a:solidFill>
                  <a:schemeClr val="tx1">
                    <a:tint val="75000"/>
                  </a:schemeClr>
                </a:solidFill>
              </a:defRPr>
            </a:lvl1pPr>
          </a:lstStyle>
          <a:p>
            <a:fld id="{7FCD0002-C91F-8548-89A7-9BF65FF7DADF}" type="datetime3">
              <a:rPr lang="cs-CZ" smtClean="0"/>
              <a:t>23/04/25</a:t>
            </a:fld>
            <a:endParaRPr lang="cs-CZ" dirty="0"/>
          </a:p>
        </p:txBody>
      </p:sp>
      <p:sp>
        <p:nvSpPr>
          <p:cNvPr id="6" name="Zástupný symbol pro číslo snímku 5">
            <a:extLst>
              <a:ext uri="{FF2B5EF4-FFF2-40B4-BE49-F238E27FC236}">
                <a16:creationId xmlns:a16="http://schemas.microsoft.com/office/drawing/2014/main" id="{36D98F16-2029-8D49-91DD-2C737D88DDBC}"/>
              </a:ext>
            </a:extLst>
          </p:cNvPr>
          <p:cNvSpPr>
            <a:spLocks noGrp="1"/>
          </p:cNvSpPr>
          <p:nvPr>
            <p:ph type="sldNum" sz="quarter" idx="4"/>
          </p:nvPr>
        </p:nvSpPr>
        <p:spPr>
          <a:xfrm>
            <a:off x="8514160" y="6356350"/>
            <a:ext cx="459581" cy="312739"/>
          </a:xfrm>
          <a:prstGeom prst="rect">
            <a:avLst/>
          </a:prstGeom>
        </p:spPr>
        <p:txBody>
          <a:bodyPr vert="horz" lIns="91440" tIns="45720" rIns="91440" bIns="45720" rtlCol="0" anchor="ctr"/>
          <a:lstStyle>
            <a:lvl1pPr algn="l">
              <a:defRPr sz="900">
                <a:solidFill>
                  <a:schemeClr val="tx1">
                    <a:tint val="75000"/>
                  </a:schemeClr>
                </a:solidFill>
              </a:defRPr>
            </a:lvl1pPr>
          </a:lstStyle>
          <a:p>
            <a:fld id="{1EA44BAA-1A06-B141-8215-9D88CF6A7203}" type="slidenum">
              <a:rPr lang="cs-CZ" smtClean="0"/>
              <a:pPr/>
              <a:t>‹#›</a:t>
            </a:fld>
            <a:endParaRPr lang="cs-CZ" dirty="0"/>
          </a:p>
        </p:txBody>
      </p:sp>
      <p:sp>
        <p:nvSpPr>
          <p:cNvPr id="5" name="Footer Placeholder 4">
            <a:extLst>
              <a:ext uri="{FF2B5EF4-FFF2-40B4-BE49-F238E27FC236}">
                <a16:creationId xmlns:a16="http://schemas.microsoft.com/office/drawing/2014/main" id="{7CA6ECB6-BE35-5F47-9527-63BD8453A402}"/>
              </a:ext>
            </a:extLst>
          </p:cNvPr>
          <p:cNvSpPr>
            <a:spLocks noGrp="1"/>
          </p:cNvSpPr>
          <p:nvPr>
            <p:ph type="ftr" sz="quarter" idx="3"/>
          </p:nvPr>
        </p:nvSpPr>
        <p:spPr>
          <a:xfrm>
            <a:off x="1010093" y="6356351"/>
            <a:ext cx="7370320" cy="312737"/>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p>
        </p:txBody>
      </p:sp>
      <p:pic>
        <p:nvPicPr>
          <p:cNvPr id="8" name="Picture 7">
            <a:extLst>
              <a:ext uri="{FF2B5EF4-FFF2-40B4-BE49-F238E27FC236}">
                <a16:creationId xmlns:a16="http://schemas.microsoft.com/office/drawing/2014/main" id="{9C3194DA-8F0E-A345-907D-38D959CE9C37}"/>
              </a:ext>
            </a:extLst>
          </p:cNvPr>
          <p:cNvPicPr>
            <a:picLocks noChangeAspect="1"/>
          </p:cNvPicPr>
          <p:nvPr userDrawn="1"/>
        </p:nvPicPr>
        <p:blipFill>
          <a:blip r:embed="rId8"/>
          <a:stretch>
            <a:fillRect/>
          </a:stretch>
        </p:blipFill>
        <p:spPr>
          <a:xfrm>
            <a:off x="119667" y="212815"/>
            <a:ext cx="3556000" cy="647700"/>
          </a:xfrm>
          <a:prstGeom prst="rect">
            <a:avLst/>
          </a:prstGeom>
        </p:spPr>
      </p:pic>
    </p:spTree>
    <p:extLst>
      <p:ext uri="{BB962C8B-B14F-4D97-AF65-F5344CB8AC3E}">
        <p14:creationId xmlns:p14="http://schemas.microsoft.com/office/powerpoint/2010/main" val="1564053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l" defTabSz="685800" rtl="0" eaLnBrk="1" latinLnBrk="0" hangingPunct="1">
        <a:lnSpc>
          <a:spcPct val="90000"/>
        </a:lnSpc>
        <a:spcBef>
          <a:spcPct val="0"/>
        </a:spcBef>
        <a:buNone/>
        <a:defRPr sz="3000" b="1" i="0" kern="1200">
          <a:solidFill>
            <a:schemeClr val="tx1"/>
          </a:solidFill>
          <a:latin typeface="Calibri" panose="020F0502020204030204" pitchFamily="34" charset="0"/>
          <a:ea typeface="+mj-ea"/>
          <a:cs typeface="Calibri" panose="020F050202020403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1200" b="0" i="0" kern="1200">
          <a:solidFill>
            <a:schemeClr val="tx1"/>
          </a:solidFill>
          <a:latin typeface="Calibri" panose="020F0502020204030204" pitchFamily="34" charset="0"/>
          <a:ea typeface="+mn-ea"/>
          <a:cs typeface="Calibri" panose="020F050202020403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273" userDrawn="1">
          <p15:clr>
            <a:srgbClr val="F26B43"/>
          </p15:clr>
        </p15:guide>
        <p15:guide id="2" pos="2880" userDrawn="1">
          <p15:clr>
            <a:srgbClr val="F26B43"/>
          </p15:clr>
        </p15:guide>
        <p15:guide id="3" orient="horz" pos="119" userDrawn="1">
          <p15:clr>
            <a:srgbClr val="F26B43"/>
          </p15:clr>
        </p15:guide>
        <p15:guide id="4" orient="horz" pos="4201" userDrawn="1">
          <p15:clr>
            <a:srgbClr val="F26B43"/>
          </p15:clr>
        </p15:guide>
        <p15:guide id="5" pos="91" userDrawn="1">
          <p15:clr>
            <a:srgbClr val="F26B43"/>
          </p15:clr>
        </p15:guide>
        <p15:guide id="6" pos="5669" userDrawn="1">
          <p15:clr>
            <a:srgbClr val="F26B43"/>
          </p15:clr>
        </p15:guide>
        <p15:guide id="7" pos="2829" userDrawn="1">
          <p15:clr>
            <a:srgbClr val="F26B43"/>
          </p15:clr>
        </p15:guide>
        <p15:guide id="8" pos="2931" userDrawn="1">
          <p15:clr>
            <a:srgbClr val="F26B43"/>
          </p15:clr>
        </p15:guide>
        <p15:guide id="9" orient="horz" pos="2001" userDrawn="1">
          <p15:clr>
            <a:srgbClr val="F26B43"/>
          </p15:clr>
        </p15:guide>
        <p15:guide id="10" pos="5363" userDrawn="1">
          <p15:clr>
            <a:srgbClr val="F26B43"/>
          </p15:clr>
        </p15:guide>
        <p15:guide id="11" pos="5279" userDrawn="1">
          <p15:clr>
            <a:srgbClr val="F26B43"/>
          </p15:clr>
        </p15:guide>
        <p15:guide id="12" orient="horz" pos="3997" userDrawn="1">
          <p15:clr>
            <a:srgbClr val="F26B43"/>
          </p15:clr>
        </p15:guide>
        <p15:guide id="13" pos="2744" userDrawn="1">
          <p15:clr>
            <a:srgbClr val="F26B43"/>
          </p15:clr>
        </p15:guide>
        <p15:guide id="14" orient="horz" pos="2432" userDrawn="1">
          <p15:clr>
            <a:srgbClr val="F26B43"/>
          </p15:clr>
        </p15:guide>
        <p15:guide id="15" orient="horz" pos="3906" userDrawn="1">
          <p15:clr>
            <a:srgbClr val="F26B43"/>
          </p15:clr>
        </p15:guide>
        <p15:guide id="16" orient="horz" pos="527" userDrawn="1">
          <p15:clr>
            <a:srgbClr val="F26B43"/>
          </p15:clr>
        </p15:guide>
        <p15:guide id="17" orient="horz" pos="663" userDrawn="1">
          <p15:clr>
            <a:srgbClr val="F26B43"/>
          </p15:clr>
        </p15:guide>
        <p15:guide id="18" pos="533" userDrawn="1">
          <p15:clr>
            <a:srgbClr val="F26B43"/>
          </p15:clr>
        </p15:guide>
        <p15:guide id="19" pos="584" userDrawn="1">
          <p15:clr>
            <a:srgbClr val="F26B43"/>
          </p15:clr>
        </p15:guide>
        <p15:guide id="20" orient="horz" pos="142"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622C198-AF9F-0A41-9A82-28EC7DDD757B}"/>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cs-CZ"/>
          </a:p>
        </p:txBody>
      </p:sp>
      <p:sp>
        <p:nvSpPr>
          <p:cNvPr id="3" name="Text Placeholder 2">
            <a:extLst>
              <a:ext uri="{FF2B5EF4-FFF2-40B4-BE49-F238E27FC236}">
                <a16:creationId xmlns:a16="http://schemas.microsoft.com/office/drawing/2014/main" id="{CC45F5F5-E124-A54B-9981-D7FA5E3DED6B}"/>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a:extLst>
              <a:ext uri="{FF2B5EF4-FFF2-40B4-BE49-F238E27FC236}">
                <a16:creationId xmlns:a16="http://schemas.microsoft.com/office/drawing/2014/main" id="{302942D7-B669-9940-B52D-60CF522EFEEE}"/>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F7BC748-752E-9E47-952B-1B6B12A8FBCB}" type="datetimeFigureOut">
              <a:rPr lang="cs-CZ" smtClean="0"/>
              <a:t>23.04.2025</a:t>
            </a:fld>
            <a:endParaRPr lang="cs-CZ"/>
          </a:p>
        </p:txBody>
      </p:sp>
      <p:sp>
        <p:nvSpPr>
          <p:cNvPr id="5" name="Footer Placeholder 4">
            <a:extLst>
              <a:ext uri="{FF2B5EF4-FFF2-40B4-BE49-F238E27FC236}">
                <a16:creationId xmlns:a16="http://schemas.microsoft.com/office/drawing/2014/main" id="{6762DEF7-65E0-8647-8D41-57980F1E51A9}"/>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cs-CZ"/>
          </a:p>
        </p:txBody>
      </p:sp>
      <p:sp>
        <p:nvSpPr>
          <p:cNvPr id="6" name="Slide Number Placeholder 5">
            <a:extLst>
              <a:ext uri="{FF2B5EF4-FFF2-40B4-BE49-F238E27FC236}">
                <a16:creationId xmlns:a16="http://schemas.microsoft.com/office/drawing/2014/main" id="{B77E33C7-0C21-634B-9232-89AED6692125}"/>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00BBC17-8541-E34F-8869-9598F72269DC}" type="slidenum">
              <a:rPr lang="cs-CZ" smtClean="0"/>
              <a:t>‹#›</a:t>
            </a:fld>
            <a:endParaRPr lang="cs-CZ"/>
          </a:p>
        </p:txBody>
      </p:sp>
    </p:spTree>
    <p:extLst>
      <p:ext uri="{BB962C8B-B14F-4D97-AF65-F5344CB8AC3E}">
        <p14:creationId xmlns:p14="http://schemas.microsoft.com/office/powerpoint/2010/main" val="1609919159"/>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image" Target="../media/image4.emf"/><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vsb.cz/en/university/contacts-maps-parking/study-office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hcch.net/en/instruments/conventions/authorities1/?cid=4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31BD6DA5-9406-D149-A9F0-94599470293B}"/>
              </a:ext>
            </a:extLst>
          </p:cNvPr>
          <p:cNvPicPr>
            <a:picLocks noChangeAspect="1"/>
          </p:cNvPicPr>
          <p:nvPr/>
        </p:nvPicPr>
        <p:blipFill>
          <a:blip r:embed="rId3"/>
          <a:stretch>
            <a:fillRect/>
          </a:stretch>
        </p:blipFill>
        <p:spPr>
          <a:xfrm>
            <a:off x="3952875" y="5474970"/>
            <a:ext cx="1238250" cy="142875"/>
          </a:xfrm>
          <a:prstGeom prst="rect">
            <a:avLst/>
          </a:prstGeom>
        </p:spPr>
      </p:pic>
      <p:pic>
        <p:nvPicPr>
          <p:cNvPr id="8" name="Obrázek 7">
            <a:extLst>
              <a:ext uri="{FF2B5EF4-FFF2-40B4-BE49-F238E27FC236}">
                <a16:creationId xmlns:a16="http://schemas.microsoft.com/office/drawing/2014/main" id="{8AA61AF7-0A68-1346-8A03-3E8C31A1B3FA}"/>
              </a:ext>
            </a:extLst>
          </p:cNvPr>
          <p:cNvPicPr>
            <a:picLocks noChangeAspect="1"/>
          </p:cNvPicPr>
          <p:nvPr/>
        </p:nvPicPr>
        <p:blipFill>
          <a:blip r:embed="rId4"/>
          <a:stretch>
            <a:fillRect/>
          </a:stretch>
        </p:blipFill>
        <p:spPr>
          <a:xfrm>
            <a:off x="2571750" y="1531755"/>
            <a:ext cx="4000500" cy="838200"/>
          </a:xfrm>
          <a:prstGeom prst="rect">
            <a:avLst/>
          </a:prstGeom>
        </p:spPr>
      </p:pic>
      <p:pic>
        <p:nvPicPr>
          <p:cNvPr id="11" name="Picture 10">
            <a:extLst>
              <a:ext uri="{FF2B5EF4-FFF2-40B4-BE49-F238E27FC236}">
                <a16:creationId xmlns:a16="http://schemas.microsoft.com/office/drawing/2014/main" id="{2E7B8831-8F35-FF42-902D-9F4408DAA219}"/>
              </a:ext>
            </a:extLst>
          </p:cNvPr>
          <p:cNvPicPr>
            <a:picLocks noChangeAspect="1"/>
          </p:cNvPicPr>
          <p:nvPr/>
        </p:nvPicPr>
        <p:blipFill>
          <a:blip r:embed="rId5"/>
          <a:stretch>
            <a:fillRect/>
          </a:stretch>
        </p:blipFill>
        <p:spPr>
          <a:xfrm>
            <a:off x="1804988" y="2918303"/>
            <a:ext cx="5534025" cy="1866900"/>
          </a:xfrm>
          <a:prstGeom prst="rect">
            <a:avLst/>
          </a:prstGeom>
        </p:spPr>
      </p:pic>
    </p:spTree>
    <p:extLst>
      <p:ext uri="{BB962C8B-B14F-4D97-AF65-F5344CB8AC3E}">
        <p14:creationId xmlns:p14="http://schemas.microsoft.com/office/powerpoint/2010/main" val="37655750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AB5BBE-A9F0-4ED3-8207-F545FF3DF2FF}"/>
              </a:ext>
            </a:extLst>
          </p:cNvPr>
          <p:cNvSpPr>
            <a:spLocks noGrp="1"/>
          </p:cNvSpPr>
          <p:nvPr>
            <p:ph type="title"/>
          </p:nvPr>
        </p:nvSpPr>
        <p:spPr/>
        <p:txBody>
          <a:bodyPr/>
          <a:lstStyle/>
          <a:p>
            <a:r>
              <a:rPr lang="cs-CZ" sz="3600" dirty="0" err="1">
                <a:solidFill>
                  <a:srgbClr val="00A499"/>
                </a:solidFill>
              </a:rPr>
              <a:t>Countries</a:t>
            </a:r>
            <a:r>
              <a:rPr lang="cs-CZ" sz="3600" b="0" dirty="0">
                <a:solidFill>
                  <a:srgbClr val="00A499"/>
                </a:solidFill>
              </a:rPr>
              <a:t>* </a:t>
            </a:r>
            <a:r>
              <a:rPr lang="cs-CZ" sz="3600" dirty="0" err="1">
                <a:solidFill>
                  <a:srgbClr val="00A499"/>
                </a:solidFill>
              </a:rPr>
              <a:t>that</a:t>
            </a:r>
            <a:r>
              <a:rPr lang="cs-CZ" sz="3600" dirty="0">
                <a:solidFill>
                  <a:srgbClr val="00A499"/>
                </a:solidFill>
              </a:rPr>
              <a:t> </a:t>
            </a:r>
            <a:r>
              <a:rPr lang="cs-CZ" sz="3600" dirty="0" err="1">
                <a:solidFill>
                  <a:srgbClr val="00A499"/>
                </a:solidFill>
              </a:rPr>
              <a:t>require</a:t>
            </a:r>
            <a:r>
              <a:rPr lang="cs-CZ" sz="3600" dirty="0">
                <a:solidFill>
                  <a:srgbClr val="00A499"/>
                </a:solidFill>
              </a:rPr>
              <a:t> </a:t>
            </a:r>
            <a:r>
              <a:rPr lang="cs-CZ" sz="3600" dirty="0" err="1">
                <a:solidFill>
                  <a:srgbClr val="00A499"/>
                </a:solidFill>
              </a:rPr>
              <a:t>verification</a:t>
            </a:r>
            <a:r>
              <a:rPr lang="cs-CZ" sz="3600" dirty="0">
                <a:solidFill>
                  <a:srgbClr val="00A499"/>
                </a:solidFill>
              </a:rPr>
              <a:t> by a </a:t>
            </a:r>
            <a:r>
              <a:rPr lang="cs-CZ" sz="3600" dirty="0" err="1">
                <a:solidFill>
                  <a:srgbClr val="00A499"/>
                </a:solidFill>
              </a:rPr>
              <a:t>notary</a:t>
            </a:r>
            <a:endParaRPr lang="cs-CZ" sz="3600" dirty="0">
              <a:solidFill>
                <a:srgbClr val="00A499"/>
              </a:solidFill>
            </a:endParaRPr>
          </a:p>
        </p:txBody>
      </p:sp>
      <p:sp>
        <p:nvSpPr>
          <p:cNvPr id="3" name="Zástupný symbol pro obsah 2">
            <a:extLst>
              <a:ext uri="{FF2B5EF4-FFF2-40B4-BE49-F238E27FC236}">
                <a16:creationId xmlns:a16="http://schemas.microsoft.com/office/drawing/2014/main" id="{838C7C8A-904A-4B41-81DA-8C4A2A93BD54}"/>
              </a:ext>
            </a:extLst>
          </p:cNvPr>
          <p:cNvSpPr>
            <a:spLocks noGrp="1"/>
          </p:cNvSpPr>
          <p:nvPr>
            <p:ph idx="1"/>
          </p:nvPr>
        </p:nvSpPr>
        <p:spPr/>
        <p:txBody>
          <a:bodyPr>
            <a:normAutofit lnSpcReduction="10000"/>
          </a:bodyPr>
          <a:lstStyle/>
          <a:p>
            <a:pPr marL="0" indent="0">
              <a:buNone/>
            </a:pPr>
            <a:r>
              <a:rPr lang="en-US" sz="2000" b="1" dirty="0"/>
              <a:t>Countries that have concluded an agreement on legal aid with the Czech Republic </a:t>
            </a:r>
            <a:r>
              <a:rPr lang="cs-CZ" sz="2000" b="1" dirty="0"/>
              <a:t>- </a:t>
            </a:r>
            <a:r>
              <a:rPr lang="en-US" sz="2000" dirty="0"/>
              <a:t>the original documents shall be valid in the territory</a:t>
            </a:r>
            <a:r>
              <a:rPr lang="cs-CZ" sz="2000" dirty="0"/>
              <a:t> </a:t>
            </a:r>
            <a:r>
              <a:rPr lang="en-US" sz="2000" dirty="0"/>
              <a:t>of the contracting countries without further verification </a:t>
            </a:r>
            <a:endParaRPr lang="cs-CZ" sz="2000" dirty="0"/>
          </a:p>
          <a:p>
            <a:pPr marL="0" indent="0">
              <a:buNone/>
            </a:pPr>
            <a:r>
              <a:rPr lang="cs-CZ" sz="2000" dirty="0"/>
              <a:t>- i</a:t>
            </a:r>
            <a:r>
              <a:rPr lang="en-US" sz="2000" dirty="0"/>
              <a:t>n the event that the applicant submits copies of such documents, they must be officially certified copies made by a Czech or foreign notary, at a Czech embassy abroad or issued through the Czech Point service.</a:t>
            </a:r>
            <a:br>
              <a:rPr lang="en-US" sz="2000" dirty="0"/>
            </a:br>
            <a:br>
              <a:rPr lang="en-US" sz="2000" dirty="0"/>
            </a:br>
            <a:r>
              <a:rPr lang="en-US" sz="2000" b="1" dirty="0"/>
              <a:t>List of countries that have concluded a legal aid agreement with the Czech Republic: </a:t>
            </a:r>
            <a:r>
              <a:rPr lang="en-US" sz="2000" dirty="0"/>
              <a:t>Afghanistan, Albania, Algeria, Belgium, Belarus, Bosnia and Herzegovina, Bulgaria, Montenegro, France, Georgia, Croatia, Korea (North Korea), Cuba, Cyprus, Kyrgyzstan, Hungary, Macedonia/FYROM, Moldova, Mongolia, Poland, Austria, Romania, Russian Federation, Greece, Slovakia, Slovenia, Serbia, Syria, Spain, Switzerland, Ukraine, Uzbekistan, Vietnam.</a:t>
            </a:r>
            <a:endParaRPr lang="cs-CZ" sz="2000" dirty="0"/>
          </a:p>
          <a:p>
            <a:pPr marL="0" indent="0">
              <a:buNone/>
            </a:pPr>
            <a:endParaRPr lang="en-US" sz="2000" dirty="0"/>
          </a:p>
          <a:p>
            <a:pPr marL="0" indent="0">
              <a:buNone/>
            </a:pPr>
            <a:r>
              <a:rPr lang="cs-CZ" dirty="0"/>
              <a:t>* </a:t>
            </a:r>
            <a:r>
              <a:rPr lang="cs-CZ" dirty="0" err="1"/>
              <a:t>Subject</a:t>
            </a:r>
            <a:r>
              <a:rPr lang="cs-CZ" dirty="0"/>
              <a:t> to </a:t>
            </a:r>
            <a:r>
              <a:rPr lang="cs-CZ" dirty="0" err="1"/>
              <a:t>change</a:t>
            </a:r>
            <a:endParaRPr lang="cs-CZ" dirty="0"/>
          </a:p>
        </p:txBody>
      </p:sp>
      <p:sp>
        <p:nvSpPr>
          <p:cNvPr id="4" name="Zástupný symbol pro datum 3">
            <a:extLst>
              <a:ext uri="{FF2B5EF4-FFF2-40B4-BE49-F238E27FC236}">
                <a16:creationId xmlns:a16="http://schemas.microsoft.com/office/drawing/2014/main" id="{16A8090A-5670-4333-917E-27FC55E28748}"/>
              </a:ext>
            </a:extLst>
          </p:cNvPr>
          <p:cNvSpPr>
            <a:spLocks noGrp="1"/>
          </p:cNvSpPr>
          <p:nvPr>
            <p:ph type="dt" sz="half" idx="10"/>
          </p:nvPr>
        </p:nvSpPr>
        <p:spPr/>
        <p:txBody>
          <a:bodyPr/>
          <a:lstStyle/>
          <a:p>
            <a:fld id="{3D4CE2BD-95EA-854F-BAB8-0CF99DE8AA7D}" type="datetime3">
              <a:rPr lang="cs-CZ" smtClean="0"/>
              <a:t>23/04/25</a:t>
            </a:fld>
            <a:endParaRPr lang="cs-CZ"/>
          </a:p>
        </p:txBody>
      </p:sp>
      <p:sp>
        <p:nvSpPr>
          <p:cNvPr id="5" name="Zástupný symbol pro zápatí 4">
            <a:extLst>
              <a:ext uri="{FF2B5EF4-FFF2-40B4-BE49-F238E27FC236}">
                <a16:creationId xmlns:a16="http://schemas.microsoft.com/office/drawing/2014/main" id="{AB0F7E9F-C0F9-4714-9A10-A71845B567FF}"/>
              </a:ext>
            </a:extLst>
          </p:cNvPr>
          <p:cNvSpPr>
            <a:spLocks noGrp="1"/>
          </p:cNvSpPr>
          <p:nvPr>
            <p:ph type="ftr" sz="quarter" idx="11"/>
          </p:nvPr>
        </p:nvSpPr>
        <p:spPr/>
        <p:txBody>
          <a:bodyPr/>
          <a:lstStyle/>
          <a:p>
            <a:r>
              <a:rPr lang="cs-CZ"/>
              <a:t>text</a:t>
            </a:r>
          </a:p>
        </p:txBody>
      </p:sp>
      <p:sp>
        <p:nvSpPr>
          <p:cNvPr id="6" name="Zástupný symbol pro číslo snímku 5">
            <a:extLst>
              <a:ext uri="{FF2B5EF4-FFF2-40B4-BE49-F238E27FC236}">
                <a16:creationId xmlns:a16="http://schemas.microsoft.com/office/drawing/2014/main" id="{3A777CB1-D982-486C-BACA-3B16519CE0CC}"/>
              </a:ext>
            </a:extLst>
          </p:cNvPr>
          <p:cNvSpPr>
            <a:spLocks noGrp="1"/>
          </p:cNvSpPr>
          <p:nvPr>
            <p:ph type="sldNum" sz="quarter" idx="12"/>
          </p:nvPr>
        </p:nvSpPr>
        <p:spPr/>
        <p:txBody>
          <a:bodyPr/>
          <a:lstStyle/>
          <a:p>
            <a:fld id="{1EA44BAA-1A06-B141-8215-9D88CF6A7203}" type="slidenum">
              <a:rPr lang="cs-CZ" smtClean="0"/>
              <a:t>9</a:t>
            </a:fld>
            <a:endParaRPr lang="cs-CZ"/>
          </a:p>
        </p:txBody>
      </p:sp>
    </p:spTree>
    <p:extLst>
      <p:ext uri="{BB962C8B-B14F-4D97-AF65-F5344CB8AC3E}">
        <p14:creationId xmlns:p14="http://schemas.microsoft.com/office/powerpoint/2010/main" val="14063117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645055-B30C-4DC9-9948-4BCB0B78515C}"/>
              </a:ext>
            </a:extLst>
          </p:cNvPr>
          <p:cNvSpPr>
            <a:spLocks noGrp="1"/>
          </p:cNvSpPr>
          <p:nvPr>
            <p:ph type="title"/>
          </p:nvPr>
        </p:nvSpPr>
        <p:spPr>
          <a:xfrm>
            <a:off x="152622" y="1258348"/>
            <a:ext cx="8847312" cy="1283517"/>
          </a:xfrm>
        </p:spPr>
        <p:txBody>
          <a:bodyPr/>
          <a:lstStyle/>
          <a:p>
            <a:br>
              <a:rPr lang="cs-CZ" dirty="0">
                <a:solidFill>
                  <a:srgbClr val="00A499"/>
                </a:solidFill>
              </a:rPr>
            </a:br>
            <a:br>
              <a:rPr lang="cs-CZ" dirty="0">
                <a:solidFill>
                  <a:srgbClr val="00A499"/>
                </a:solidFill>
              </a:rPr>
            </a:br>
            <a:r>
              <a:rPr lang="cs-CZ" dirty="0" err="1">
                <a:solidFill>
                  <a:srgbClr val="00A499"/>
                </a:solidFill>
              </a:rPr>
              <a:t>Countries</a:t>
            </a:r>
            <a:r>
              <a:rPr lang="cs-CZ" b="0" dirty="0">
                <a:solidFill>
                  <a:srgbClr val="00A499"/>
                </a:solidFill>
              </a:rPr>
              <a:t>* </a:t>
            </a:r>
            <a:r>
              <a:rPr lang="cs-CZ" dirty="0" err="1">
                <a:solidFill>
                  <a:srgbClr val="00A499"/>
                </a:solidFill>
              </a:rPr>
              <a:t>that</a:t>
            </a:r>
            <a:r>
              <a:rPr lang="cs-CZ" dirty="0">
                <a:solidFill>
                  <a:srgbClr val="00A499"/>
                </a:solidFill>
              </a:rPr>
              <a:t> </a:t>
            </a:r>
            <a:r>
              <a:rPr lang="cs-CZ" dirty="0" err="1">
                <a:solidFill>
                  <a:srgbClr val="00A499"/>
                </a:solidFill>
              </a:rPr>
              <a:t>require</a:t>
            </a:r>
            <a:r>
              <a:rPr lang="cs-CZ" dirty="0">
                <a:solidFill>
                  <a:srgbClr val="00A499"/>
                </a:solidFill>
              </a:rPr>
              <a:t> </a:t>
            </a:r>
            <a:r>
              <a:rPr lang="cs-CZ" dirty="0" err="1">
                <a:solidFill>
                  <a:srgbClr val="00A499"/>
                </a:solidFill>
              </a:rPr>
              <a:t>an</a:t>
            </a:r>
            <a:r>
              <a:rPr lang="cs-CZ" dirty="0">
                <a:solidFill>
                  <a:srgbClr val="00A499"/>
                </a:solidFill>
              </a:rPr>
              <a:t> </a:t>
            </a:r>
            <a:r>
              <a:rPr lang="cs-CZ" dirty="0" err="1">
                <a:solidFill>
                  <a:srgbClr val="00A499"/>
                </a:solidFill>
              </a:rPr>
              <a:t>Apostille</a:t>
            </a:r>
            <a:br>
              <a:rPr lang="cs-CZ" dirty="0">
                <a:solidFill>
                  <a:srgbClr val="00A499"/>
                </a:solidFill>
              </a:rPr>
            </a:br>
            <a:endParaRPr lang="cs-CZ" dirty="0">
              <a:solidFill>
                <a:srgbClr val="00A499"/>
              </a:solidFill>
            </a:endParaRPr>
          </a:p>
        </p:txBody>
      </p:sp>
      <p:sp>
        <p:nvSpPr>
          <p:cNvPr id="3" name="Zástupný symbol pro text 2">
            <a:extLst>
              <a:ext uri="{FF2B5EF4-FFF2-40B4-BE49-F238E27FC236}">
                <a16:creationId xmlns:a16="http://schemas.microsoft.com/office/drawing/2014/main" id="{7FB1EBFD-C23D-46C2-A42D-D1F547E3E26B}"/>
              </a:ext>
            </a:extLst>
          </p:cNvPr>
          <p:cNvSpPr>
            <a:spLocks noGrp="1"/>
          </p:cNvSpPr>
          <p:nvPr>
            <p:ph type="body" idx="1"/>
          </p:nvPr>
        </p:nvSpPr>
        <p:spPr>
          <a:xfrm>
            <a:off x="152623" y="2080590"/>
            <a:ext cx="8847312" cy="4262947"/>
          </a:xfrm>
        </p:spPr>
        <p:txBody>
          <a:bodyPr>
            <a:normAutofit fontScale="92500" lnSpcReduction="20000"/>
          </a:bodyPr>
          <a:lstStyle/>
          <a:p>
            <a:endParaRPr lang="cs-CZ" sz="1400" dirty="0">
              <a:solidFill>
                <a:schemeClr val="tx1"/>
              </a:solidFill>
            </a:endParaRPr>
          </a:p>
          <a:p>
            <a:r>
              <a:rPr lang="en-US" sz="1700" dirty="0">
                <a:solidFill>
                  <a:schemeClr val="tx1"/>
                </a:solidFill>
              </a:rPr>
              <a:t>Andorra, Antigua and Barbuda, </a:t>
            </a:r>
            <a:r>
              <a:rPr lang="cs-CZ" sz="1700" dirty="0">
                <a:solidFill>
                  <a:schemeClr val="tx1"/>
                </a:solidFill>
              </a:rPr>
              <a:t>Angola, </a:t>
            </a:r>
            <a:r>
              <a:rPr lang="en-US" sz="1700" dirty="0">
                <a:solidFill>
                  <a:schemeClr val="tx1"/>
                </a:solidFill>
              </a:rPr>
              <a:t>Argentina, Armenia, Australia, Azerbaijan, Bahamas, Bahrain, Barbados, Belize, Bolivia, Botswana, Brazil, Brunei Darussalam, Burundi,</a:t>
            </a:r>
            <a:r>
              <a:rPr lang="cs-CZ" sz="1700" dirty="0">
                <a:solidFill>
                  <a:schemeClr val="tx1"/>
                </a:solidFill>
              </a:rPr>
              <a:t> </a:t>
            </a:r>
            <a:r>
              <a:rPr lang="cs-CZ" sz="1700" dirty="0" err="1">
                <a:solidFill>
                  <a:schemeClr val="tx1"/>
                </a:solidFill>
              </a:rPr>
              <a:t>Canada</a:t>
            </a:r>
            <a:r>
              <a:rPr lang="cs-CZ" sz="1700" dirty="0">
                <a:solidFill>
                  <a:schemeClr val="tx1"/>
                </a:solidFill>
              </a:rPr>
              <a:t>,</a:t>
            </a:r>
            <a:r>
              <a:rPr lang="en-US" sz="1700" dirty="0">
                <a:solidFill>
                  <a:schemeClr val="tx1"/>
                </a:solidFill>
              </a:rPr>
              <a:t> Cook Islands, </a:t>
            </a:r>
            <a:r>
              <a:rPr lang="cs-CZ" sz="1700" dirty="0" err="1">
                <a:solidFill>
                  <a:schemeClr val="tx1"/>
                </a:solidFill>
              </a:rPr>
              <a:t>Comoro</a:t>
            </a:r>
            <a:r>
              <a:rPr lang="cs-CZ" sz="1700" dirty="0">
                <a:solidFill>
                  <a:schemeClr val="tx1"/>
                </a:solidFill>
              </a:rPr>
              <a:t> </a:t>
            </a:r>
            <a:r>
              <a:rPr lang="cs-CZ" sz="1700" dirty="0" err="1">
                <a:solidFill>
                  <a:schemeClr val="tx1"/>
                </a:solidFill>
              </a:rPr>
              <a:t>Islands</a:t>
            </a:r>
            <a:r>
              <a:rPr lang="cs-CZ" sz="1700" dirty="0">
                <a:solidFill>
                  <a:schemeClr val="tx1"/>
                </a:solidFill>
              </a:rPr>
              <a:t>, </a:t>
            </a:r>
            <a:r>
              <a:rPr lang="en-US" sz="1700" dirty="0">
                <a:solidFill>
                  <a:schemeClr val="tx1"/>
                </a:solidFill>
              </a:rPr>
              <a:t>China, Denmark, Democratic Republic of St. Tome and Principe (since 15 July 2008), Dominica, Dominican Republic (verification by apostille clause since 30 August 2009), Ecuador, Estonia, Fiji, Finland, territories belonging to France (i.e. French Polynesia, French territory, Affairs and </a:t>
            </a:r>
            <a:r>
              <a:rPr lang="en-US" sz="1700" dirty="0" err="1">
                <a:solidFill>
                  <a:schemeClr val="tx1"/>
                </a:solidFill>
              </a:rPr>
              <a:t>Issas</a:t>
            </a:r>
            <a:r>
              <a:rPr lang="en-US" sz="1700" dirty="0">
                <a:solidFill>
                  <a:schemeClr val="tx1"/>
                </a:solidFill>
              </a:rPr>
              <a:t>, </a:t>
            </a:r>
            <a:r>
              <a:rPr lang="cs-CZ" sz="1700" dirty="0" err="1">
                <a:solidFill>
                  <a:schemeClr val="tx1"/>
                </a:solidFill>
              </a:rPr>
              <a:t>Germany</a:t>
            </a:r>
            <a:r>
              <a:rPr lang="cs-CZ" sz="1700" dirty="0">
                <a:solidFill>
                  <a:schemeClr val="tx1"/>
                </a:solidFill>
              </a:rPr>
              <a:t>, </a:t>
            </a:r>
            <a:r>
              <a:rPr lang="en-US" sz="1700" dirty="0">
                <a:solidFill>
                  <a:schemeClr val="tx1"/>
                </a:solidFill>
              </a:rPr>
              <a:t>Guadeloupe, Guyana, Comoros, Martinique, New Caledonia, Réunion, Saint Pierre and Miquelon, Wallis and Futuna), Grenada (since 7 April 2002 - still under Great Britain), Guatemala, Honduras, </a:t>
            </a:r>
            <a:r>
              <a:rPr lang="cs-CZ" sz="1700" dirty="0">
                <a:solidFill>
                  <a:schemeClr val="tx1"/>
                </a:solidFill>
              </a:rPr>
              <a:t>Chile, I</a:t>
            </a:r>
            <a:r>
              <a:rPr lang="en-US" sz="1700" dirty="0" err="1">
                <a:solidFill>
                  <a:schemeClr val="tx1"/>
                </a:solidFill>
              </a:rPr>
              <a:t>ndia</a:t>
            </a:r>
            <a:r>
              <a:rPr lang="en-US" sz="1700" dirty="0">
                <a:solidFill>
                  <a:schemeClr val="tx1"/>
                </a:solidFill>
              </a:rPr>
              <a:t>, Ireland, Iceland, Italy, Israel, Japan, South Africa, Kazakhstan, Colombia, Republic of Korea (South Korea), Kosovo, Costa Rica, Lesotho, Liberia, Liechtenstein, Lithuania, Latvia, Luxembourg, Malawi, Malta,</a:t>
            </a:r>
            <a:r>
              <a:rPr lang="cs-CZ" sz="1700" dirty="0">
                <a:solidFill>
                  <a:schemeClr val="tx1"/>
                </a:solidFill>
              </a:rPr>
              <a:t> </a:t>
            </a:r>
            <a:r>
              <a:rPr lang="cs-CZ" sz="1700" dirty="0" err="1">
                <a:solidFill>
                  <a:schemeClr val="tx1"/>
                </a:solidFill>
              </a:rPr>
              <a:t>Martinique</a:t>
            </a:r>
            <a:r>
              <a:rPr lang="cs-CZ" sz="1700" dirty="0">
                <a:solidFill>
                  <a:schemeClr val="tx1"/>
                </a:solidFill>
              </a:rPr>
              <a:t>,</a:t>
            </a:r>
            <a:r>
              <a:rPr lang="en-US" sz="1700" dirty="0">
                <a:solidFill>
                  <a:schemeClr val="tx1"/>
                </a:solidFill>
              </a:rPr>
              <a:t> </a:t>
            </a:r>
            <a:r>
              <a:rPr lang="cs-CZ" sz="1700" dirty="0" err="1">
                <a:solidFill>
                  <a:schemeClr val="tx1"/>
                </a:solidFill>
              </a:rPr>
              <a:t>Mosambique</a:t>
            </a:r>
            <a:r>
              <a:rPr lang="cs-CZ" sz="1700" dirty="0">
                <a:solidFill>
                  <a:schemeClr val="tx1"/>
                </a:solidFill>
              </a:rPr>
              <a:t>, </a:t>
            </a:r>
            <a:r>
              <a:rPr lang="en-US" sz="1700" dirty="0">
                <a:solidFill>
                  <a:schemeClr val="tx1"/>
                </a:solidFill>
              </a:rPr>
              <a:t>Morocco, Marshall Islands, Mauritius, Mexico, Monaco, Namibia, </a:t>
            </a:r>
            <a:r>
              <a:rPr lang="cs-CZ" sz="1700" dirty="0">
                <a:solidFill>
                  <a:schemeClr val="tx1"/>
                </a:solidFill>
              </a:rPr>
              <a:t>Nicaragua,</a:t>
            </a:r>
            <a:r>
              <a:rPr lang="en-US" sz="1700" dirty="0">
                <a:solidFill>
                  <a:schemeClr val="tx1"/>
                </a:solidFill>
              </a:rPr>
              <a:t> Niue, the Netherlands and its territories (i.e. the Netherlands Antilles, Aruba), Norway, New Zealand, Oman, </a:t>
            </a:r>
            <a:r>
              <a:rPr lang="cs-CZ" sz="1700" dirty="0" err="1">
                <a:solidFill>
                  <a:schemeClr val="tx1"/>
                </a:solidFill>
              </a:rPr>
              <a:t>Pakistan</a:t>
            </a:r>
            <a:r>
              <a:rPr lang="cs-CZ" sz="1700" dirty="0">
                <a:solidFill>
                  <a:schemeClr val="tx1"/>
                </a:solidFill>
              </a:rPr>
              <a:t>, </a:t>
            </a:r>
            <a:r>
              <a:rPr lang="en-US" sz="1700" dirty="0">
                <a:solidFill>
                  <a:schemeClr val="tx1"/>
                </a:solidFill>
              </a:rPr>
              <a:t>Panama, Paraguay, Peru, the Philippines, Portugal, El Salvador, Samoa, San Marino, Saudi Arabia, Seychelles, Suriname, Saint Lucia, Saint Kitts and Nevis, Saint Vincent and the Grenadines, Swaziland, Sweden, </a:t>
            </a:r>
            <a:r>
              <a:rPr lang="cs-CZ" sz="1700" dirty="0" err="1">
                <a:solidFill>
                  <a:schemeClr val="tx1"/>
                </a:solidFill>
              </a:rPr>
              <a:t>Switzerland</a:t>
            </a:r>
            <a:r>
              <a:rPr lang="cs-CZ" sz="1700" dirty="0">
                <a:solidFill>
                  <a:schemeClr val="tx1"/>
                </a:solidFill>
              </a:rPr>
              <a:t>, </a:t>
            </a:r>
            <a:r>
              <a:rPr lang="en-US" sz="1700" dirty="0">
                <a:solidFill>
                  <a:schemeClr val="tx1"/>
                </a:solidFill>
              </a:rPr>
              <a:t>Tajikistan, Tonga, Trinidad and Tobago, Turkey, </a:t>
            </a:r>
            <a:r>
              <a:rPr lang="cs-CZ" sz="1700" dirty="0" err="1">
                <a:solidFill>
                  <a:schemeClr val="tx1"/>
                </a:solidFill>
              </a:rPr>
              <a:t>Tunisia</a:t>
            </a:r>
            <a:r>
              <a:rPr lang="cs-CZ" sz="1700" dirty="0">
                <a:solidFill>
                  <a:schemeClr val="tx1"/>
                </a:solidFill>
              </a:rPr>
              <a:t>, </a:t>
            </a:r>
            <a:r>
              <a:rPr lang="en-US" sz="1700" dirty="0">
                <a:solidFill>
                  <a:schemeClr val="tx1"/>
                </a:solidFill>
              </a:rPr>
              <a:t>Uruguay, USA and their territories (i.e. American Samoa, Guam, Northern Mariana Islands) , Puerto Rico, Virgin Islands of the United States, United Kingdom and its territories (i.e. Jersey, the Bailiwick of Guernsey, Isle of Man, Anguilla, Bermuda, British Antarctic Territory, British Virgins Islands, British Solomon Islands, Cayman Islands, Falkland Islands, Gibraltar, Montserrat, Saint Helena, South Georgia and the South Sandwich Islands , Turks and Caicos Islands), Vanuatu and Venezuela.</a:t>
            </a:r>
            <a:br>
              <a:rPr lang="en-US" sz="1700" dirty="0">
                <a:solidFill>
                  <a:schemeClr val="tx1"/>
                </a:solidFill>
              </a:rPr>
            </a:br>
            <a:br>
              <a:rPr lang="en-US" sz="1400" dirty="0"/>
            </a:br>
            <a:endParaRPr lang="cs-CZ" sz="1400" dirty="0"/>
          </a:p>
          <a:p>
            <a:r>
              <a:rPr lang="cs-CZ" dirty="0"/>
              <a:t>* </a:t>
            </a:r>
            <a:r>
              <a:rPr lang="cs-CZ" dirty="0" err="1"/>
              <a:t>Subject</a:t>
            </a:r>
            <a:r>
              <a:rPr lang="cs-CZ" dirty="0"/>
              <a:t> to </a:t>
            </a:r>
            <a:r>
              <a:rPr lang="cs-CZ" dirty="0" err="1"/>
              <a:t>change</a:t>
            </a:r>
            <a:endParaRPr lang="cs-CZ" dirty="0"/>
          </a:p>
          <a:p>
            <a:endParaRPr lang="cs-CZ" dirty="0"/>
          </a:p>
        </p:txBody>
      </p:sp>
      <p:sp>
        <p:nvSpPr>
          <p:cNvPr id="4" name="Zástupný symbol pro datum 3">
            <a:extLst>
              <a:ext uri="{FF2B5EF4-FFF2-40B4-BE49-F238E27FC236}">
                <a16:creationId xmlns:a16="http://schemas.microsoft.com/office/drawing/2014/main" id="{D9562220-B731-4805-BD9A-1C1954F80F2A}"/>
              </a:ext>
            </a:extLst>
          </p:cNvPr>
          <p:cNvSpPr>
            <a:spLocks noGrp="1"/>
          </p:cNvSpPr>
          <p:nvPr>
            <p:ph type="dt" sz="half" idx="10"/>
          </p:nvPr>
        </p:nvSpPr>
        <p:spPr/>
        <p:txBody>
          <a:bodyPr/>
          <a:lstStyle/>
          <a:p>
            <a:fld id="{97EE6486-B92A-5D40-B65E-EA3DE825AE5B}" type="datetime3">
              <a:rPr lang="cs-CZ" smtClean="0"/>
              <a:t>23/04/25</a:t>
            </a:fld>
            <a:endParaRPr lang="cs-CZ"/>
          </a:p>
        </p:txBody>
      </p:sp>
      <p:sp>
        <p:nvSpPr>
          <p:cNvPr id="5" name="Zástupný symbol pro zápatí 4">
            <a:extLst>
              <a:ext uri="{FF2B5EF4-FFF2-40B4-BE49-F238E27FC236}">
                <a16:creationId xmlns:a16="http://schemas.microsoft.com/office/drawing/2014/main" id="{812F7164-2F90-4BD3-8A8A-482136A02A26}"/>
              </a:ext>
            </a:extLst>
          </p:cNvPr>
          <p:cNvSpPr>
            <a:spLocks noGrp="1"/>
          </p:cNvSpPr>
          <p:nvPr>
            <p:ph type="ftr" sz="quarter" idx="11"/>
          </p:nvPr>
        </p:nvSpPr>
        <p:spPr/>
        <p:txBody>
          <a:bodyPr/>
          <a:lstStyle/>
          <a:p>
            <a:r>
              <a:rPr lang="cs-CZ"/>
              <a:t>text</a:t>
            </a:r>
          </a:p>
        </p:txBody>
      </p:sp>
      <p:sp>
        <p:nvSpPr>
          <p:cNvPr id="6" name="Zástupný symbol pro číslo snímku 5">
            <a:extLst>
              <a:ext uri="{FF2B5EF4-FFF2-40B4-BE49-F238E27FC236}">
                <a16:creationId xmlns:a16="http://schemas.microsoft.com/office/drawing/2014/main" id="{A67B574C-B690-4801-9FDC-482B35803A07}"/>
              </a:ext>
            </a:extLst>
          </p:cNvPr>
          <p:cNvSpPr>
            <a:spLocks noGrp="1"/>
          </p:cNvSpPr>
          <p:nvPr>
            <p:ph type="sldNum" sz="quarter" idx="12"/>
          </p:nvPr>
        </p:nvSpPr>
        <p:spPr/>
        <p:txBody>
          <a:bodyPr/>
          <a:lstStyle/>
          <a:p>
            <a:fld id="{1EA44BAA-1A06-B141-8215-9D88CF6A7203}" type="slidenum">
              <a:rPr lang="cs-CZ" smtClean="0"/>
              <a:t>10</a:t>
            </a:fld>
            <a:endParaRPr lang="cs-CZ"/>
          </a:p>
        </p:txBody>
      </p:sp>
    </p:spTree>
    <p:extLst>
      <p:ext uri="{BB962C8B-B14F-4D97-AF65-F5344CB8AC3E}">
        <p14:creationId xmlns:p14="http://schemas.microsoft.com/office/powerpoint/2010/main" val="14568216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530F962-8FE3-4E46-A581-9BCC6363F0C4}"/>
              </a:ext>
            </a:extLst>
          </p:cNvPr>
          <p:cNvSpPr>
            <a:spLocks noGrp="1"/>
          </p:cNvSpPr>
          <p:nvPr>
            <p:ph type="title"/>
          </p:nvPr>
        </p:nvSpPr>
        <p:spPr>
          <a:xfrm>
            <a:off x="150147" y="989901"/>
            <a:ext cx="8848965" cy="1778466"/>
          </a:xfrm>
        </p:spPr>
        <p:txBody>
          <a:bodyPr/>
          <a:lstStyle/>
          <a:p>
            <a:br>
              <a:rPr lang="cs-CZ" sz="1600" dirty="0"/>
            </a:br>
            <a:br>
              <a:rPr lang="cs-CZ" sz="1600" dirty="0"/>
            </a:br>
            <a:br>
              <a:rPr lang="cs-CZ" sz="1600" dirty="0"/>
            </a:br>
            <a:br>
              <a:rPr lang="cs-CZ" sz="1600" dirty="0"/>
            </a:br>
            <a:br>
              <a:rPr lang="cs-CZ" sz="1600" dirty="0"/>
            </a:br>
            <a:br>
              <a:rPr lang="cs-CZ" sz="1600" dirty="0"/>
            </a:br>
            <a:r>
              <a:rPr lang="en-US" sz="1800" dirty="0"/>
              <a:t>For documents from the countries* of the European Union, Norway, the United States of America, Canada, Australia and New Zealand, it is possible to substitute </a:t>
            </a:r>
            <a:r>
              <a:rPr lang="en-US" sz="1800"/>
              <a:t>Apostille with </a:t>
            </a:r>
            <a:r>
              <a:rPr lang="en-US" sz="1800" dirty="0"/>
              <a:t>an officially certified copy of the documents (similar to variant a.) if </a:t>
            </a:r>
            <a:r>
              <a:rPr lang="en-US" sz="2000" dirty="0">
                <a:solidFill>
                  <a:srgbClr val="FF0000"/>
                </a:solidFill>
              </a:rPr>
              <a:t>any</a:t>
            </a:r>
            <a:r>
              <a:rPr lang="en-US" sz="1800" dirty="0"/>
              <a:t> of the following conditions are met at the same time:</a:t>
            </a:r>
            <a:br>
              <a:rPr lang="en-US" sz="1800" dirty="0"/>
            </a:br>
            <a:endParaRPr lang="cs-CZ" sz="1800" dirty="0"/>
          </a:p>
        </p:txBody>
      </p:sp>
      <p:sp>
        <p:nvSpPr>
          <p:cNvPr id="3" name="Zástupný symbol pro obsah 2">
            <a:extLst>
              <a:ext uri="{FF2B5EF4-FFF2-40B4-BE49-F238E27FC236}">
                <a16:creationId xmlns:a16="http://schemas.microsoft.com/office/drawing/2014/main" id="{7F833D51-5FEF-49B8-ACEF-7C05178007A0}"/>
              </a:ext>
            </a:extLst>
          </p:cNvPr>
          <p:cNvSpPr>
            <a:spLocks noGrp="1"/>
          </p:cNvSpPr>
          <p:nvPr>
            <p:ph idx="1"/>
          </p:nvPr>
        </p:nvSpPr>
        <p:spPr>
          <a:xfrm>
            <a:off x="150971" y="2894202"/>
            <a:ext cx="8848964" cy="3462148"/>
          </a:xfrm>
        </p:spPr>
        <p:txBody>
          <a:bodyPr/>
          <a:lstStyle/>
          <a:p>
            <a:pPr lvl="1"/>
            <a:r>
              <a:rPr lang="en-US" dirty="0"/>
              <a:t>the foreign secondary school or university, upon request sent to it by the applicant, confirms by e-mail to the faculty that the applicant has completed his/her studies at this foreign secondary school or university,</a:t>
            </a:r>
            <a:r>
              <a:rPr lang="cs-CZ" dirty="0"/>
              <a:t> </a:t>
            </a:r>
            <a:r>
              <a:rPr lang="cs-CZ" dirty="0" err="1"/>
              <a:t>or</a:t>
            </a:r>
            <a:endParaRPr lang="en-US" dirty="0"/>
          </a:p>
          <a:p>
            <a:pPr lvl="1"/>
            <a:r>
              <a:rPr lang="en-US" dirty="0"/>
              <a:t>the foreign university sends to the faculty a transcript or the supplement to the applicant’s diploma, in a sealed envelope, or if the applicant submits the transcript in a sealed envelope as part of the documents, or</a:t>
            </a:r>
          </a:p>
          <a:p>
            <a:pPr lvl="1"/>
            <a:r>
              <a:rPr lang="en-US" dirty="0"/>
              <a:t>the official website of the foreign secondary school or university allows to verify that the applicant has competed his/her studies at this institution (e.g. the possibility to download the transcript of the applicant from the official website of the foreign university after entering the password)</a:t>
            </a:r>
            <a:endParaRPr lang="cs-CZ" dirty="0"/>
          </a:p>
          <a:p>
            <a:pPr marL="342900" lvl="1" indent="0">
              <a:buNone/>
            </a:pPr>
            <a:endParaRPr lang="en-US" dirty="0"/>
          </a:p>
          <a:p>
            <a:pPr marL="0" indent="0">
              <a:buNone/>
            </a:pPr>
            <a:r>
              <a:rPr lang="cs-CZ" dirty="0"/>
              <a:t>* </a:t>
            </a:r>
            <a:r>
              <a:rPr lang="cs-CZ" dirty="0" err="1"/>
              <a:t>Subject</a:t>
            </a:r>
            <a:r>
              <a:rPr lang="cs-CZ" dirty="0"/>
              <a:t> to </a:t>
            </a:r>
            <a:r>
              <a:rPr lang="cs-CZ" dirty="0" err="1"/>
              <a:t>change</a:t>
            </a:r>
            <a:endParaRPr lang="cs-CZ" dirty="0"/>
          </a:p>
        </p:txBody>
      </p:sp>
      <p:sp>
        <p:nvSpPr>
          <p:cNvPr id="4" name="Zástupný symbol pro datum 3">
            <a:extLst>
              <a:ext uri="{FF2B5EF4-FFF2-40B4-BE49-F238E27FC236}">
                <a16:creationId xmlns:a16="http://schemas.microsoft.com/office/drawing/2014/main" id="{1270346F-0AFE-4B9C-977F-1F0898DB8125}"/>
              </a:ext>
            </a:extLst>
          </p:cNvPr>
          <p:cNvSpPr>
            <a:spLocks noGrp="1"/>
          </p:cNvSpPr>
          <p:nvPr>
            <p:ph type="dt" sz="half" idx="10"/>
          </p:nvPr>
        </p:nvSpPr>
        <p:spPr/>
        <p:txBody>
          <a:bodyPr/>
          <a:lstStyle/>
          <a:p>
            <a:fld id="{3D4CE2BD-95EA-854F-BAB8-0CF99DE8AA7D}" type="datetime3">
              <a:rPr lang="cs-CZ" smtClean="0"/>
              <a:t>23/04/25</a:t>
            </a:fld>
            <a:endParaRPr lang="cs-CZ"/>
          </a:p>
        </p:txBody>
      </p:sp>
      <p:sp>
        <p:nvSpPr>
          <p:cNvPr id="5" name="Zástupný symbol pro zápatí 4">
            <a:extLst>
              <a:ext uri="{FF2B5EF4-FFF2-40B4-BE49-F238E27FC236}">
                <a16:creationId xmlns:a16="http://schemas.microsoft.com/office/drawing/2014/main" id="{401F2CB8-7DB0-4E8F-A79B-F1F07E6CC41D}"/>
              </a:ext>
            </a:extLst>
          </p:cNvPr>
          <p:cNvSpPr>
            <a:spLocks noGrp="1"/>
          </p:cNvSpPr>
          <p:nvPr>
            <p:ph type="ftr" sz="quarter" idx="11"/>
          </p:nvPr>
        </p:nvSpPr>
        <p:spPr/>
        <p:txBody>
          <a:bodyPr/>
          <a:lstStyle/>
          <a:p>
            <a:r>
              <a:rPr lang="cs-CZ"/>
              <a:t>text</a:t>
            </a:r>
          </a:p>
        </p:txBody>
      </p:sp>
      <p:sp>
        <p:nvSpPr>
          <p:cNvPr id="6" name="Zástupný symbol pro číslo snímku 5">
            <a:extLst>
              <a:ext uri="{FF2B5EF4-FFF2-40B4-BE49-F238E27FC236}">
                <a16:creationId xmlns:a16="http://schemas.microsoft.com/office/drawing/2014/main" id="{E8087188-F460-4AA0-A46A-3C55A72F8DB4}"/>
              </a:ext>
            </a:extLst>
          </p:cNvPr>
          <p:cNvSpPr>
            <a:spLocks noGrp="1"/>
          </p:cNvSpPr>
          <p:nvPr>
            <p:ph type="sldNum" sz="quarter" idx="12"/>
          </p:nvPr>
        </p:nvSpPr>
        <p:spPr/>
        <p:txBody>
          <a:bodyPr/>
          <a:lstStyle/>
          <a:p>
            <a:fld id="{1EA44BAA-1A06-B141-8215-9D88CF6A7203}" type="slidenum">
              <a:rPr lang="cs-CZ" smtClean="0"/>
              <a:t>11</a:t>
            </a:fld>
            <a:endParaRPr lang="cs-CZ"/>
          </a:p>
        </p:txBody>
      </p:sp>
    </p:spTree>
    <p:extLst>
      <p:ext uri="{BB962C8B-B14F-4D97-AF65-F5344CB8AC3E}">
        <p14:creationId xmlns:p14="http://schemas.microsoft.com/office/powerpoint/2010/main" val="322065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F135CE-CDB8-4512-8451-07227B51E9BD}"/>
              </a:ext>
            </a:extLst>
          </p:cNvPr>
          <p:cNvSpPr>
            <a:spLocks noGrp="1"/>
          </p:cNvSpPr>
          <p:nvPr>
            <p:ph type="title"/>
          </p:nvPr>
        </p:nvSpPr>
        <p:spPr/>
        <p:txBody>
          <a:bodyPr/>
          <a:lstStyle/>
          <a:p>
            <a:r>
              <a:rPr lang="cs-CZ" sz="3200" dirty="0" err="1">
                <a:solidFill>
                  <a:srgbClr val="00A499"/>
                </a:solidFill>
              </a:rPr>
              <a:t>Other</a:t>
            </a:r>
            <a:r>
              <a:rPr lang="cs-CZ" sz="3200" dirty="0">
                <a:solidFill>
                  <a:srgbClr val="00A499"/>
                </a:solidFill>
              </a:rPr>
              <a:t> </a:t>
            </a:r>
            <a:r>
              <a:rPr lang="cs-CZ" sz="3200" dirty="0" err="1">
                <a:solidFill>
                  <a:srgbClr val="00A499"/>
                </a:solidFill>
              </a:rPr>
              <a:t>countries</a:t>
            </a:r>
            <a:r>
              <a:rPr lang="cs-CZ" sz="3200" b="0" dirty="0">
                <a:solidFill>
                  <a:srgbClr val="00A499"/>
                </a:solidFill>
              </a:rPr>
              <a:t>*</a:t>
            </a:r>
            <a:r>
              <a:rPr lang="cs-CZ" sz="3200" dirty="0">
                <a:solidFill>
                  <a:srgbClr val="00A499"/>
                </a:solidFill>
              </a:rPr>
              <a:t>– a </a:t>
            </a:r>
            <a:r>
              <a:rPr lang="cs-CZ" sz="3200" dirty="0" err="1">
                <a:solidFill>
                  <a:srgbClr val="00A499"/>
                </a:solidFill>
              </a:rPr>
              <a:t>superlegalisation</a:t>
            </a:r>
            <a:r>
              <a:rPr lang="cs-CZ" sz="3200" dirty="0">
                <a:solidFill>
                  <a:srgbClr val="00A499"/>
                </a:solidFill>
              </a:rPr>
              <a:t> </a:t>
            </a:r>
            <a:r>
              <a:rPr lang="cs-CZ" sz="3200" dirty="0" err="1">
                <a:solidFill>
                  <a:srgbClr val="00A499"/>
                </a:solidFill>
              </a:rPr>
              <a:t>stamp</a:t>
            </a:r>
            <a:r>
              <a:rPr lang="cs-CZ" sz="3200" dirty="0">
                <a:solidFill>
                  <a:srgbClr val="00A499"/>
                </a:solidFill>
              </a:rPr>
              <a:t> </a:t>
            </a:r>
            <a:r>
              <a:rPr lang="cs-CZ" sz="3200" dirty="0" err="1">
                <a:solidFill>
                  <a:srgbClr val="00A499"/>
                </a:solidFill>
              </a:rPr>
              <a:t>from</a:t>
            </a:r>
            <a:r>
              <a:rPr lang="cs-CZ" sz="3200" dirty="0">
                <a:solidFill>
                  <a:srgbClr val="00A499"/>
                </a:solidFill>
              </a:rPr>
              <a:t> the Czech </a:t>
            </a:r>
            <a:r>
              <a:rPr lang="cs-CZ" sz="3200" dirty="0" err="1">
                <a:solidFill>
                  <a:srgbClr val="00A499"/>
                </a:solidFill>
              </a:rPr>
              <a:t>Embassy</a:t>
            </a:r>
            <a:endParaRPr lang="cs-CZ" sz="3200" dirty="0">
              <a:solidFill>
                <a:srgbClr val="00A499"/>
              </a:solidFill>
            </a:endParaRPr>
          </a:p>
        </p:txBody>
      </p:sp>
      <p:sp>
        <p:nvSpPr>
          <p:cNvPr id="3" name="Zástupný symbol pro obsah 2">
            <a:extLst>
              <a:ext uri="{FF2B5EF4-FFF2-40B4-BE49-F238E27FC236}">
                <a16:creationId xmlns:a16="http://schemas.microsoft.com/office/drawing/2014/main" id="{58073F86-DAEB-46EF-80BA-895904B48076}"/>
              </a:ext>
            </a:extLst>
          </p:cNvPr>
          <p:cNvSpPr>
            <a:spLocks noGrp="1"/>
          </p:cNvSpPr>
          <p:nvPr>
            <p:ph idx="1"/>
          </p:nvPr>
        </p:nvSpPr>
        <p:spPr/>
        <p:txBody>
          <a:bodyPr>
            <a:normAutofit lnSpcReduction="10000"/>
          </a:bodyPr>
          <a:lstStyle/>
          <a:p>
            <a:r>
              <a:rPr lang="en-US" sz="2400" dirty="0">
                <a:latin typeface="+mn-lt"/>
              </a:rPr>
              <a:t>evidence of graduation must be </a:t>
            </a:r>
            <a:r>
              <a:rPr lang="en-US" sz="2400" b="1" dirty="0" err="1">
                <a:solidFill>
                  <a:srgbClr val="FF0000"/>
                </a:solidFill>
                <a:latin typeface="+mn-lt"/>
              </a:rPr>
              <a:t>superlegali</a:t>
            </a:r>
            <a:r>
              <a:rPr lang="cs-CZ" sz="2400" b="1" dirty="0">
                <a:solidFill>
                  <a:srgbClr val="FF0000"/>
                </a:solidFill>
                <a:latin typeface="+mn-lt"/>
              </a:rPr>
              <a:t>s</a:t>
            </a:r>
            <a:r>
              <a:rPr lang="en-US" sz="2400" b="1" dirty="0">
                <a:solidFill>
                  <a:srgbClr val="FF0000"/>
                </a:solidFill>
                <a:latin typeface="+mn-lt"/>
              </a:rPr>
              <a:t>ed</a:t>
            </a:r>
            <a:r>
              <a:rPr lang="en-US" sz="2400" dirty="0">
                <a:latin typeface="+mn-lt"/>
              </a:rPr>
              <a:t>. As part of </a:t>
            </a:r>
            <a:r>
              <a:rPr lang="en-US" sz="2400" dirty="0" err="1">
                <a:latin typeface="+mn-lt"/>
              </a:rPr>
              <a:t>superlegali</a:t>
            </a:r>
            <a:r>
              <a:rPr lang="cs-CZ" sz="2400" dirty="0">
                <a:latin typeface="+mn-lt"/>
              </a:rPr>
              <a:t>s</a:t>
            </a:r>
            <a:r>
              <a:rPr lang="en-US" sz="2400" dirty="0" err="1">
                <a:latin typeface="+mn-lt"/>
              </a:rPr>
              <a:t>ation</a:t>
            </a:r>
            <a:r>
              <a:rPr lang="en-US" sz="2400" dirty="0">
                <a:latin typeface="+mn-lt"/>
              </a:rPr>
              <a:t>, the authenticity of signatures and stamp impressions on original documents is verified:</a:t>
            </a:r>
            <a:endParaRPr lang="cs-CZ" sz="2400" dirty="0">
              <a:latin typeface="+mn-lt"/>
            </a:endParaRPr>
          </a:p>
          <a:p>
            <a:endParaRPr lang="en-US" sz="2400" dirty="0">
              <a:latin typeface="+mn-lt"/>
            </a:endParaRPr>
          </a:p>
          <a:p>
            <a:pPr lvl="1"/>
            <a:r>
              <a:rPr lang="en-US" sz="2400" dirty="0"/>
              <a:t>by the Ministry of Foreign Affairs of the country in which the secondary or higher education institution that issued the document is located, or by the competent foreign authority</a:t>
            </a:r>
            <a:endParaRPr lang="cs-CZ" sz="2400" dirty="0"/>
          </a:p>
          <a:p>
            <a:pPr marL="342900" lvl="1" indent="0">
              <a:buNone/>
            </a:pPr>
            <a:r>
              <a:rPr lang="cs-CZ" sz="2400" b="1" dirty="0">
                <a:solidFill>
                  <a:srgbClr val="FF0000"/>
                </a:solidFill>
              </a:rPr>
              <a:t>AND</a:t>
            </a:r>
          </a:p>
          <a:p>
            <a:pPr marL="342900" lvl="1" indent="0">
              <a:buNone/>
            </a:pPr>
            <a:endParaRPr lang="en-US" sz="2400" b="1" dirty="0">
              <a:solidFill>
                <a:srgbClr val="FF0000"/>
              </a:solidFill>
            </a:endParaRPr>
          </a:p>
          <a:p>
            <a:pPr lvl="1"/>
            <a:r>
              <a:rPr lang="en-US" sz="2400" dirty="0"/>
              <a:t>by the relevant embassy of the Czech Republic</a:t>
            </a:r>
            <a:endParaRPr lang="cs-CZ" sz="2400" dirty="0"/>
          </a:p>
          <a:p>
            <a:pPr marL="342900" lvl="1" indent="0">
              <a:buNone/>
            </a:pPr>
            <a:endParaRPr lang="en-US" sz="2400" dirty="0"/>
          </a:p>
          <a:p>
            <a:pPr marL="0" indent="0">
              <a:buNone/>
            </a:pPr>
            <a:r>
              <a:rPr lang="cs-CZ" dirty="0"/>
              <a:t>* </a:t>
            </a:r>
            <a:r>
              <a:rPr lang="cs-CZ" dirty="0" err="1"/>
              <a:t>Subject</a:t>
            </a:r>
            <a:r>
              <a:rPr lang="cs-CZ" dirty="0"/>
              <a:t> to </a:t>
            </a:r>
            <a:r>
              <a:rPr lang="cs-CZ" dirty="0" err="1"/>
              <a:t>change</a:t>
            </a:r>
            <a:endParaRPr lang="cs-CZ" dirty="0"/>
          </a:p>
          <a:p>
            <a:pPr marL="0" indent="0">
              <a:buNone/>
            </a:pPr>
            <a:endParaRPr lang="cs-CZ" dirty="0"/>
          </a:p>
        </p:txBody>
      </p:sp>
      <p:sp>
        <p:nvSpPr>
          <p:cNvPr id="4" name="Zástupný symbol pro datum 3">
            <a:extLst>
              <a:ext uri="{FF2B5EF4-FFF2-40B4-BE49-F238E27FC236}">
                <a16:creationId xmlns:a16="http://schemas.microsoft.com/office/drawing/2014/main" id="{E8F98B95-4EA0-42AE-A80D-3EA43DBD319A}"/>
              </a:ext>
            </a:extLst>
          </p:cNvPr>
          <p:cNvSpPr>
            <a:spLocks noGrp="1"/>
          </p:cNvSpPr>
          <p:nvPr>
            <p:ph type="dt" sz="half" idx="10"/>
          </p:nvPr>
        </p:nvSpPr>
        <p:spPr/>
        <p:txBody>
          <a:bodyPr/>
          <a:lstStyle/>
          <a:p>
            <a:fld id="{3D4CE2BD-95EA-854F-BAB8-0CF99DE8AA7D}" type="datetime3">
              <a:rPr lang="cs-CZ" smtClean="0"/>
              <a:t>23/04/25</a:t>
            </a:fld>
            <a:endParaRPr lang="cs-CZ"/>
          </a:p>
        </p:txBody>
      </p:sp>
      <p:sp>
        <p:nvSpPr>
          <p:cNvPr id="5" name="Zástupný symbol pro zápatí 4">
            <a:extLst>
              <a:ext uri="{FF2B5EF4-FFF2-40B4-BE49-F238E27FC236}">
                <a16:creationId xmlns:a16="http://schemas.microsoft.com/office/drawing/2014/main" id="{B090D77C-0B45-40F7-831F-4278AD14F795}"/>
              </a:ext>
            </a:extLst>
          </p:cNvPr>
          <p:cNvSpPr>
            <a:spLocks noGrp="1"/>
          </p:cNvSpPr>
          <p:nvPr>
            <p:ph type="ftr" sz="quarter" idx="11"/>
          </p:nvPr>
        </p:nvSpPr>
        <p:spPr/>
        <p:txBody>
          <a:bodyPr/>
          <a:lstStyle/>
          <a:p>
            <a:r>
              <a:rPr lang="cs-CZ"/>
              <a:t>text</a:t>
            </a:r>
          </a:p>
        </p:txBody>
      </p:sp>
      <p:sp>
        <p:nvSpPr>
          <p:cNvPr id="6" name="Zástupný symbol pro číslo snímku 5">
            <a:extLst>
              <a:ext uri="{FF2B5EF4-FFF2-40B4-BE49-F238E27FC236}">
                <a16:creationId xmlns:a16="http://schemas.microsoft.com/office/drawing/2014/main" id="{5A6B2881-7879-411C-9EF0-4CE6478B8EF7}"/>
              </a:ext>
            </a:extLst>
          </p:cNvPr>
          <p:cNvSpPr>
            <a:spLocks noGrp="1"/>
          </p:cNvSpPr>
          <p:nvPr>
            <p:ph type="sldNum" sz="quarter" idx="12"/>
          </p:nvPr>
        </p:nvSpPr>
        <p:spPr/>
        <p:txBody>
          <a:bodyPr/>
          <a:lstStyle/>
          <a:p>
            <a:fld id="{1EA44BAA-1A06-B141-8215-9D88CF6A7203}" type="slidenum">
              <a:rPr lang="cs-CZ" smtClean="0"/>
              <a:t>12</a:t>
            </a:fld>
            <a:endParaRPr lang="cs-CZ"/>
          </a:p>
        </p:txBody>
      </p:sp>
    </p:spTree>
    <p:extLst>
      <p:ext uri="{BB962C8B-B14F-4D97-AF65-F5344CB8AC3E}">
        <p14:creationId xmlns:p14="http://schemas.microsoft.com/office/powerpoint/2010/main" val="22952250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EF4B41-BB50-8241-8561-4876AA5C6803}"/>
              </a:ext>
            </a:extLst>
          </p:cNvPr>
          <p:cNvSpPr>
            <a:spLocks noGrp="1"/>
          </p:cNvSpPr>
          <p:nvPr>
            <p:ph type="title"/>
          </p:nvPr>
        </p:nvSpPr>
        <p:spPr>
          <a:xfrm>
            <a:off x="150147" y="1107347"/>
            <a:ext cx="8848965" cy="914400"/>
          </a:xfrm>
        </p:spPr>
        <p:txBody>
          <a:bodyPr>
            <a:normAutofit fontScale="90000"/>
          </a:bodyPr>
          <a:lstStyle/>
          <a:p>
            <a:r>
              <a:rPr lang="cs-CZ" sz="3200" dirty="0" err="1">
                <a:solidFill>
                  <a:srgbClr val="00A499"/>
                </a:solidFill>
              </a:rPr>
              <a:t>Steps</a:t>
            </a:r>
            <a:r>
              <a:rPr lang="cs-CZ" sz="3200" dirty="0">
                <a:solidFill>
                  <a:srgbClr val="00A499"/>
                </a:solidFill>
              </a:rPr>
              <a:t> </a:t>
            </a:r>
            <a:r>
              <a:rPr lang="cs-CZ" sz="3200" dirty="0" err="1">
                <a:solidFill>
                  <a:srgbClr val="00A499"/>
                </a:solidFill>
              </a:rPr>
              <a:t>towards</a:t>
            </a:r>
            <a:r>
              <a:rPr lang="cs-CZ" sz="3200" dirty="0">
                <a:solidFill>
                  <a:srgbClr val="00A499"/>
                </a:solidFill>
              </a:rPr>
              <a:t> </a:t>
            </a:r>
            <a:r>
              <a:rPr lang="cs-CZ" sz="3200" dirty="0" err="1">
                <a:solidFill>
                  <a:srgbClr val="00A499"/>
                </a:solidFill>
              </a:rPr>
              <a:t>nostrification</a:t>
            </a:r>
            <a:r>
              <a:rPr lang="cs-CZ" sz="3200" dirty="0">
                <a:solidFill>
                  <a:srgbClr val="00A499"/>
                </a:solidFill>
              </a:rPr>
              <a:t> </a:t>
            </a:r>
            <a:r>
              <a:rPr lang="cs-CZ" sz="3200" dirty="0" err="1">
                <a:solidFill>
                  <a:srgbClr val="00A499"/>
                </a:solidFill>
              </a:rPr>
              <a:t>for</a:t>
            </a:r>
            <a:r>
              <a:rPr lang="cs-CZ" sz="3200" dirty="0">
                <a:solidFill>
                  <a:srgbClr val="00A499"/>
                </a:solidFill>
              </a:rPr>
              <a:t> </a:t>
            </a:r>
            <a:r>
              <a:rPr lang="cs-CZ" sz="3200" dirty="0" err="1">
                <a:solidFill>
                  <a:srgbClr val="00A499"/>
                </a:solidFill>
              </a:rPr>
              <a:t>bachelors</a:t>
            </a:r>
            <a:r>
              <a:rPr lang="cs-CZ" sz="3200" dirty="0">
                <a:solidFill>
                  <a:srgbClr val="00A499"/>
                </a:solidFill>
              </a:rPr>
              <a:t>’, </a:t>
            </a:r>
            <a:r>
              <a:rPr lang="cs-CZ" sz="3200" dirty="0" err="1">
                <a:solidFill>
                  <a:srgbClr val="00A499"/>
                </a:solidFill>
              </a:rPr>
              <a:t>masters</a:t>
            </a:r>
            <a:r>
              <a:rPr lang="cs-CZ" sz="3200" dirty="0">
                <a:solidFill>
                  <a:srgbClr val="00A499"/>
                </a:solidFill>
              </a:rPr>
              <a:t>’ and </a:t>
            </a:r>
            <a:r>
              <a:rPr lang="cs-CZ" sz="3200" dirty="0" err="1">
                <a:solidFill>
                  <a:srgbClr val="00A499"/>
                </a:solidFill>
              </a:rPr>
              <a:t>doctoral</a:t>
            </a:r>
            <a:r>
              <a:rPr lang="cs-CZ" sz="3200" dirty="0">
                <a:solidFill>
                  <a:srgbClr val="00A499"/>
                </a:solidFill>
              </a:rPr>
              <a:t> </a:t>
            </a:r>
            <a:r>
              <a:rPr lang="cs-CZ" sz="3200" dirty="0" err="1">
                <a:solidFill>
                  <a:srgbClr val="00A499"/>
                </a:solidFill>
              </a:rPr>
              <a:t>studies</a:t>
            </a:r>
            <a:endParaRPr lang="cs-CZ" sz="3200" dirty="0">
              <a:solidFill>
                <a:srgbClr val="00A499"/>
              </a:solidFill>
            </a:endParaRPr>
          </a:p>
        </p:txBody>
      </p:sp>
      <p:sp>
        <p:nvSpPr>
          <p:cNvPr id="3" name="Zástupný obsah 2">
            <a:extLst>
              <a:ext uri="{FF2B5EF4-FFF2-40B4-BE49-F238E27FC236}">
                <a16:creationId xmlns:a16="http://schemas.microsoft.com/office/drawing/2014/main" id="{9E8D458C-E8D2-6548-A2AB-3A6B2DCCBBB4}"/>
              </a:ext>
            </a:extLst>
          </p:cNvPr>
          <p:cNvSpPr>
            <a:spLocks noGrp="1"/>
          </p:cNvSpPr>
          <p:nvPr>
            <p:ph idx="1"/>
          </p:nvPr>
        </p:nvSpPr>
        <p:spPr>
          <a:xfrm>
            <a:off x="150971" y="2248251"/>
            <a:ext cx="8848964" cy="4009936"/>
          </a:xfrm>
        </p:spPr>
        <p:txBody>
          <a:bodyPr>
            <a:normAutofit lnSpcReduction="10000"/>
          </a:bodyPr>
          <a:lstStyle/>
          <a:p>
            <a:pPr lvl="0"/>
            <a:r>
              <a:rPr lang="cs-CZ" sz="1900" b="1" dirty="0" err="1"/>
              <a:t>Take</a:t>
            </a:r>
            <a:r>
              <a:rPr lang="cs-CZ" sz="1900" b="1" dirty="0"/>
              <a:t> the </a:t>
            </a:r>
            <a:r>
              <a:rPr lang="cs-CZ" sz="1900" b="1" dirty="0" err="1"/>
              <a:t>original</a:t>
            </a:r>
            <a:r>
              <a:rPr lang="cs-CZ" sz="1900" b="1" dirty="0"/>
              <a:t>/s of </a:t>
            </a:r>
            <a:r>
              <a:rPr lang="cs-CZ" sz="1900" b="1" dirty="0" err="1"/>
              <a:t>your</a:t>
            </a:r>
            <a:r>
              <a:rPr lang="cs-CZ" sz="1900" b="1" dirty="0"/>
              <a:t> 	</a:t>
            </a:r>
            <a:r>
              <a:rPr lang="cs-CZ" sz="1900" b="1" dirty="0" err="1"/>
              <a:t>secondary</a:t>
            </a:r>
            <a:r>
              <a:rPr lang="cs-CZ" sz="1900" b="1" dirty="0"/>
              <a:t> </a:t>
            </a:r>
            <a:r>
              <a:rPr lang="cs-CZ" sz="1900" b="1" dirty="0" err="1"/>
              <a:t>school</a:t>
            </a:r>
            <a:r>
              <a:rPr lang="cs-CZ" sz="1900" b="1" dirty="0"/>
              <a:t> </a:t>
            </a:r>
            <a:r>
              <a:rPr lang="cs-CZ" sz="1900" b="1" dirty="0" err="1"/>
              <a:t>leaving</a:t>
            </a:r>
            <a:r>
              <a:rPr lang="cs-CZ" sz="1900" b="1" dirty="0"/>
              <a:t> </a:t>
            </a:r>
            <a:r>
              <a:rPr lang="cs-CZ" sz="1900" b="1" dirty="0" err="1"/>
              <a:t>certificate</a:t>
            </a:r>
            <a:r>
              <a:rPr lang="cs-CZ" sz="1900" b="1" dirty="0"/>
              <a:t>  							</a:t>
            </a:r>
            <a:r>
              <a:rPr lang="cs-CZ" sz="1900" b="1" dirty="0" err="1">
                <a:solidFill>
                  <a:srgbClr val="FF0000"/>
                </a:solidFill>
              </a:rPr>
              <a:t>applicants</a:t>
            </a:r>
            <a:r>
              <a:rPr lang="cs-CZ" sz="1900" b="1" dirty="0">
                <a:solidFill>
                  <a:srgbClr val="FF0000"/>
                </a:solidFill>
              </a:rPr>
              <a:t> </a:t>
            </a:r>
            <a:r>
              <a:rPr lang="cs-CZ" sz="1900" b="1" dirty="0" err="1">
                <a:solidFill>
                  <a:srgbClr val="FF0000"/>
                </a:solidFill>
              </a:rPr>
              <a:t>for</a:t>
            </a:r>
            <a:r>
              <a:rPr lang="cs-CZ" sz="1900" b="1" dirty="0">
                <a:solidFill>
                  <a:srgbClr val="FF0000"/>
                </a:solidFill>
              </a:rPr>
              <a:t> </a:t>
            </a:r>
            <a:r>
              <a:rPr lang="cs-CZ" sz="1900" b="1" dirty="0" err="1">
                <a:solidFill>
                  <a:srgbClr val="FF0000"/>
                </a:solidFill>
              </a:rPr>
              <a:t>bachelors</a:t>
            </a:r>
            <a:r>
              <a:rPr lang="cs-CZ" sz="1900" b="1" dirty="0">
                <a:solidFill>
                  <a:srgbClr val="FF0000"/>
                </a:solidFill>
              </a:rPr>
              <a:t>’ </a:t>
            </a:r>
            <a:r>
              <a:rPr lang="cs-CZ" sz="1900" b="1" dirty="0" err="1">
                <a:solidFill>
                  <a:srgbClr val="FF0000"/>
                </a:solidFill>
              </a:rPr>
              <a:t>studies</a:t>
            </a:r>
            <a:endParaRPr lang="cs-CZ" sz="1900" b="1" dirty="0">
              <a:solidFill>
                <a:srgbClr val="FF0000"/>
              </a:solidFill>
            </a:endParaRPr>
          </a:p>
          <a:p>
            <a:pPr marL="0" lvl="0" indent="0">
              <a:buNone/>
            </a:pPr>
            <a:r>
              <a:rPr lang="cs-CZ" sz="1900" b="1" dirty="0"/>
              <a:t>					</a:t>
            </a:r>
            <a:r>
              <a:rPr lang="cs-CZ" sz="1900" b="1" dirty="0" err="1"/>
              <a:t>bachelor’s</a:t>
            </a:r>
            <a:r>
              <a:rPr lang="cs-CZ" sz="1900" b="1" dirty="0"/>
              <a:t> </a:t>
            </a:r>
            <a:r>
              <a:rPr lang="cs-CZ" sz="1900" b="1" dirty="0" err="1"/>
              <a:t>diploma</a:t>
            </a:r>
            <a:r>
              <a:rPr lang="cs-CZ" sz="1900" b="1" dirty="0"/>
              <a:t> + </a:t>
            </a:r>
            <a:r>
              <a:rPr lang="cs-CZ" sz="1900" b="1" dirty="0" err="1"/>
              <a:t>Transcript</a:t>
            </a:r>
            <a:r>
              <a:rPr lang="cs-CZ" sz="1900" b="1" dirty="0"/>
              <a:t> of 							</a:t>
            </a:r>
            <a:r>
              <a:rPr lang="cs-CZ" sz="1900" b="1" dirty="0" err="1"/>
              <a:t>Records</a:t>
            </a:r>
            <a:r>
              <a:rPr lang="cs-CZ" sz="1900" b="1" dirty="0"/>
              <a:t> – </a:t>
            </a:r>
            <a:r>
              <a:rPr lang="cs-CZ" sz="1900" b="1" dirty="0" err="1">
                <a:solidFill>
                  <a:srgbClr val="FF0000"/>
                </a:solidFill>
              </a:rPr>
              <a:t>applicants</a:t>
            </a:r>
            <a:r>
              <a:rPr lang="cs-CZ" sz="1900" b="1" dirty="0">
                <a:solidFill>
                  <a:srgbClr val="FF0000"/>
                </a:solidFill>
              </a:rPr>
              <a:t> </a:t>
            </a:r>
            <a:r>
              <a:rPr lang="cs-CZ" sz="1900" b="1" dirty="0" err="1">
                <a:solidFill>
                  <a:srgbClr val="FF0000"/>
                </a:solidFill>
              </a:rPr>
              <a:t>for</a:t>
            </a:r>
            <a:r>
              <a:rPr lang="cs-CZ" sz="1900" b="1" dirty="0">
                <a:solidFill>
                  <a:srgbClr val="FF0000"/>
                </a:solidFill>
              </a:rPr>
              <a:t> </a:t>
            </a:r>
            <a:r>
              <a:rPr lang="cs-CZ" sz="1900" b="1" dirty="0" err="1">
                <a:solidFill>
                  <a:srgbClr val="FF0000"/>
                </a:solidFill>
              </a:rPr>
              <a:t>masters</a:t>
            </a:r>
            <a:r>
              <a:rPr lang="cs-CZ" sz="1900" b="1" dirty="0">
                <a:solidFill>
                  <a:srgbClr val="FF0000"/>
                </a:solidFill>
              </a:rPr>
              <a:t>’ </a:t>
            </a:r>
            <a:r>
              <a:rPr lang="cs-CZ" sz="1900" b="1" dirty="0" err="1">
                <a:solidFill>
                  <a:srgbClr val="FF0000"/>
                </a:solidFill>
              </a:rPr>
              <a:t>studies</a:t>
            </a:r>
            <a:endParaRPr lang="cs-CZ" sz="1900" b="1" dirty="0">
              <a:solidFill>
                <a:srgbClr val="FF0000"/>
              </a:solidFill>
            </a:endParaRPr>
          </a:p>
          <a:p>
            <a:pPr marL="0" lvl="0" indent="0">
              <a:buNone/>
            </a:pPr>
            <a:endParaRPr lang="cs-CZ" sz="1900" b="1" dirty="0"/>
          </a:p>
          <a:p>
            <a:pPr marL="0" lvl="0" indent="0">
              <a:buNone/>
            </a:pPr>
            <a:r>
              <a:rPr lang="cs-CZ" sz="1900" b="1" dirty="0"/>
              <a:t>					</a:t>
            </a:r>
            <a:r>
              <a:rPr lang="cs-CZ" sz="1900" b="1" dirty="0" err="1"/>
              <a:t>master’s</a:t>
            </a:r>
            <a:r>
              <a:rPr lang="cs-CZ" sz="1900" b="1" dirty="0"/>
              <a:t> </a:t>
            </a:r>
            <a:r>
              <a:rPr lang="cs-CZ" sz="1900" b="1" dirty="0" err="1"/>
              <a:t>diploma</a:t>
            </a:r>
            <a:r>
              <a:rPr lang="cs-CZ" sz="1900" b="1" dirty="0"/>
              <a:t> + </a:t>
            </a:r>
            <a:r>
              <a:rPr lang="cs-CZ" sz="1900" b="1" dirty="0" err="1"/>
              <a:t>Transcript</a:t>
            </a:r>
            <a:r>
              <a:rPr lang="cs-CZ" sz="1900" b="1" dirty="0"/>
              <a:t> of </a:t>
            </a:r>
            <a:r>
              <a:rPr lang="cs-CZ" sz="1900" b="1" dirty="0" err="1"/>
              <a:t>Records</a:t>
            </a:r>
            <a:r>
              <a:rPr lang="cs-CZ" sz="1900" b="1" dirty="0"/>
              <a:t> 						</a:t>
            </a:r>
            <a:r>
              <a:rPr lang="cs-CZ" sz="1900" b="1" dirty="0" err="1">
                <a:solidFill>
                  <a:srgbClr val="FF0000"/>
                </a:solidFill>
              </a:rPr>
              <a:t>applicants</a:t>
            </a:r>
            <a:r>
              <a:rPr lang="cs-CZ" sz="1900" b="1" dirty="0">
                <a:solidFill>
                  <a:srgbClr val="FF0000"/>
                </a:solidFill>
              </a:rPr>
              <a:t> </a:t>
            </a:r>
            <a:r>
              <a:rPr lang="cs-CZ" sz="1900" b="1" dirty="0" err="1">
                <a:solidFill>
                  <a:srgbClr val="FF0000"/>
                </a:solidFill>
              </a:rPr>
              <a:t>for</a:t>
            </a:r>
            <a:r>
              <a:rPr lang="cs-CZ" sz="1900" b="1" dirty="0">
                <a:solidFill>
                  <a:srgbClr val="FF0000"/>
                </a:solidFill>
              </a:rPr>
              <a:t> </a:t>
            </a:r>
            <a:r>
              <a:rPr lang="cs-CZ" sz="1900" b="1" dirty="0" err="1">
                <a:solidFill>
                  <a:srgbClr val="FF0000"/>
                </a:solidFill>
              </a:rPr>
              <a:t>doctoral</a:t>
            </a:r>
            <a:r>
              <a:rPr lang="cs-CZ" sz="1900" b="1" dirty="0">
                <a:solidFill>
                  <a:srgbClr val="FF0000"/>
                </a:solidFill>
              </a:rPr>
              <a:t> </a:t>
            </a:r>
            <a:r>
              <a:rPr lang="cs-CZ" sz="1900" b="1" dirty="0" err="1">
                <a:solidFill>
                  <a:srgbClr val="FF0000"/>
                </a:solidFill>
              </a:rPr>
              <a:t>studies</a:t>
            </a:r>
            <a:endParaRPr lang="cs-CZ" sz="1900" b="1" dirty="0">
              <a:solidFill>
                <a:srgbClr val="FF0000"/>
              </a:solidFill>
            </a:endParaRPr>
          </a:p>
          <a:p>
            <a:pPr lvl="0"/>
            <a:r>
              <a:rPr lang="cs-CZ" sz="1900" b="1" dirty="0"/>
              <a:t>Go </a:t>
            </a:r>
            <a:r>
              <a:rPr lang="cs-CZ" sz="1900" b="1" dirty="0" err="1"/>
              <a:t>with</a:t>
            </a:r>
            <a:r>
              <a:rPr lang="cs-CZ" sz="1900" b="1" dirty="0"/>
              <a:t> the </a:t>
            </a:r>
            <a:r>
              <a:rPr lang="cs-CZ" sz="1900" b="1" dirty="0" err="1"/>
              <a:t>academic</a:t>
            </a:r>
            <a:r>
              <a:rPr lang="cs-CZ" sz="1900" b="1" dirty="0"/>
              <a:t> </a:t>
            </a:r>
            <a:r>
              <a:rPr lang="cs-CZ" sz="1900" b="1" dirty="0" err="1"/>
              <a:t>documents</a:t>
            </a:r>
            <a:r>
              <a:rPr lang="cs-CZ" sz="1900" b="1" dirty="0"/>
              <a:t> to </a:t>
            </a:r>
            <a:r>
              <a:rPr lang="cs-CZ" sz="1900" b="1" u="sng" dirty="0" err="1">
                <a:solidFill>
                  <a:srgbClr val="0070C0"/>
                </a:solidFill>
              </a:rPr>
              <a:t>an</a:t>
            </a:r>
            <a:r>
              <a:rPr lang="cs-CZ" sz="1900" b="1" u="sng" dirty="0">
                <a:solidFill>
                  <a:srgbClr val="0070C0"/>
                </a:solidFill>
              </a:rPr>
              <a:t> </a:t>
            </a:r>
            <a:r>
              <a:rPr lang="cs-CZ" sz="1900" b="1" u="sng" dirty="0" err="1">
                <a:solidFill>
                  <a:srgbClr val="0070C0"/>
                </a:solidFill>
              </a:rPr>
              <a:t>official</a:t>
            </a:r>
            <a:r>
              <a:rPr lang="cs-CZ" sz="1900" b="1" u="sng" dirty="0">
                <a:solidFill>
                  <a:srgbClr val="0070C0"/>
                </a:solidFill>
              </a:rPr>
              <a:t> </a:t>
            </a:r>
            <a:r>
              <a:rPr lang="cs-CZ" sz="1900" b="1" u="sng" dirty="0" err="1">
                <a:solidFill>
                  <a:srgbClr val="0070C0"/>
                </a:solidFill>
              </a:rPr>
              <a:t>notary</a:t>
            </a:r>
            <a:r>
              <a:rPr lang="cs-CZ" sz="1900" b="1" u="sng" dirty="0">
                <a:solidFill>
                  <a:srgbClr val="0070C0"/>
                </a:solidFill>
              </a:rPr>
              <a:t> </a:t>
            </a:r>
            <a:r>
              <a:rPr lang="cs-CZ" sz="1900" b="1" dirty="0"/>
              <a:t>in </a:t>
            </a:r>
            <a:r>
              <a:rPr lang="cs-CZ" sz="1900" b="1" dirty="0" err="1"/>
              <a:t>your</a:t>
            </a:r>
            <a:r>
              <a:rPr lang="cs-CZ" sz="1900" b="1" dirty="0"/>
              <a:t> country and </a:t>
            </a:r>
            <a:r>
              <a:rPr lang="cs-CZ" sz="1900" b="1" dirty="0" err="1"/>
              <a:t>ask</a:t>
            </a:r>
            <a:r>
              <a:rPr lang="cs-CZ" sz="1900" b="1" dirty="0"/>
              <a:t> </a:t>
            </a:r>
            <a:r>
              <a:rPr lang="cs-CZ" sz="1900" b="1" dirty="0" err="1"/>
              <a:t>them</a:t>
            </a:r>
            <a:r>
              <a:rPr lang="cs-CZ" sz="1900" b="1" dirty="0"/>
              <a:t> to make a copy/</a:t>
            </a:r>
            <a:r>
              <a:rPr lang="cs-CZ" sz="1900" b="1" dirty="0" err="1"/>
              <a:t>copies</a:t>
            </a:r>
            <a:r>
              <a:rPr lang="cs-CZ" sz="1900" b="1" dirty="0"/>
              <a:t> of the </a:t>
            </a:r>
            <a:r>
              <a:rPr lang="cs-CZ" sz="1900" b="1" dirty="0" err="1"/>
              <a:t>original</a:t>
            </a:r>
            <a:r>
              <a:rPr lang="cs-CZ" sz="1900" b="1" dirty="0"/>
              <a:t>/s and to </a:t>
            </a:r>
            <a:r>
              <a:rPr lang="cs-CZ" sz="1900" b="1" dirty="0" err="1"/>
              <a:t>verify</a:t>
            </a:r>
            <a:r>
              <a:rPr lang="cs-CZ" sz="1900" b="1" dirty="0"/>
              <a:t> </a:t>
            </a:r>
            <a:r>
              <a:rPr lang="cs-CZ" sz="1900" b="1" dirty="0" err="1"/>
              <a:t>that</a:t>
            </a:r>
            <a:r>
              <a:rPr lang="cs-CZ" sz="1900" b="1" dirty="0"/>
              <a:t> </a:t>
            </a:r>
            <a:r>
              <a:rPr lang="cs-CZ" sz="1900" b="1" dirty="0" err="1"/>
              <a:t>it</a:t>
            </a:r>
            <a:r>
              <a:rPr lang="cs-CZ" sz="1900" b="1" dirty="0"/>
              <a:t> </a:t>
            </a:r>
            <a:r>
              <a:rPr lang="cs-CZ" sz="1900" b="1" dirty="0" err="1"/>
              <a:t>corresponds</a:t>
            </a:r>
            <a:r>
              <a:rPr lang="cs-CZ" sz="1900" b="1" dirty="0"/>
              <a:t> </a:t>
            </a:r>
            <a:r>
              <a:rPr lang="cs-CZ" sz="1900" b="1" dirty="0" err="1"/>
              <a:t>with</a:t>
            </a:r>
            <a:r>
              <a:rPr lang="cs-CZ" sz="1900" b="1" dirty="0"/>
              <a:t> the </a:t>
            </a:r>
            <a:r>
              <a:rPr lang="cs-CZ" sz="1900" b="1" dirty="0" err="1"/>
              <a:t>original</a:t>
            </a:r>
            <a:r>
              <a:rPr lang="cs-CZ" sz="1900" b="1" dirty="0"/>
              <a:t>/s </a:t>
            </a:r>
          </a:p>
          <a:p>
            <a:pPr lvl="0"/>
            <a:r>
              <a:rPr lang="cs-CZ" sz="1900" b="1" dirty="0" err="1"/>
              <a:t>Get</a:t>
            </a:r>
            <a:r>
              <a:rPr lang="cs-CZ" sz="1900" b="1" dirty="0"/>
              <a:t> the </a:t>
            </a:r>
            <a:r>
              <a:rPr lang="cs-CZ" sz="1900" b="1" u="sng" dirty="0" err="1">
                <a:solidFill>
                  <a:srgbClr val="0070C0"/>
                </a:solidFill>
              </a:rPr>
              <a:t>notary</a:t>
            </a:r>
            <a:r>
              <a:rPr lang="cs-CZ" sz="1900" b="1" u="sng" dirty="0">
                <a:solidFill>
                  <a:srgbClr val="0070C0"/>
                </a:solidFill>
              </a:rPr>
              <a:t> </a:t>
            </a:r>
            <a:r>
              <a:rPr lang="cs-CZ" sz="1900" b="1" u="sng" dirty="0" err="1">
                <a:solidFill>
                  <a:srgbClr val="0070C0"/>
                </a:solidFill>
              </a:rPr>
              <a:t>verification</a:t>
            </a:r>
            <a:r>
              <a:rPr lang="cs-CZ" sz="1900" b="1" u="sng" dirty="0">
                <a:solidFill>
                  <a:srgbClr val="0070C0"/>
                </a:solidFill>
              </a:rPr>
              <a:t> </a:t>
            </a:r>
            <a:r>
              <a:rPr lang="cs-CZ" sz="1900" b="1" u="sng" dirty="0" err="1">
                <a:solidFill>
                  <a:srgbClr val="0070C0"/>
                </a:solidFill>
              </a:rPr>
              <a:t>stamp</a:t>
            </a:r>
            <a:r>
              <a:rPr lang="cs-CZ" sz="1900" b="1" u="sng" dirty="0">
                <a:solidFill>
                  <a:srgbClr val="0070C0"/>
                </a:solidFill>
              </a:rPr>
              <a:t> on the copy/</a:t>
            </a:r>
            <a:r>
              <a:rPr lang="cs-CZ" sz="1900" b="1" u="sng" dirty="0" err="1">
                <a:solidFill>
                  <a:srgbClr val="0070C0"/>
                </a:solidFill>
              </a:rPr>
              <a:t>copies</a:t>
            </a:r>
            <a:r>
              <a:rPr lang="cs-CZ" sz="1900" b="1" u="sng" dirty="0">
                <a:solidFill>
                  <a:srgbClr val="0070C0"/>
                </a:solidFill>
              </a:rPr>
              <a:t> of the </a:t>
            </a:r>
            <a:r>
              <a:rPr lang="cs-CZ" sz="1900" b="1" u="sng" dirty="0" err="1">
                <a:solidFill>
                  <a:srgbClr val="0070C0"/>
                </a:solidFill>
              </a:rPr>
              <a:t>originals</a:t>
            </a:r>
            <a:endParaRPr lang="cs-CZ" sz="1900" b="1" u="sng" dirty="0">
              <a:solidFill>
                <a:srgbClr val="0070C0"/>
              </a:solidFill>
            </a:endParaRPr>
          </a:p>
          <a:p>
            <a:r>
              <a:rPr lang="cs-CZ" sz="1900" b="1" dirty="0" err="1"/>
              <a:t>Have</a:t>
            </a:r>
            <a:r>
              <a:rPr lang="cs-CZ" sz="1900" b="1" dirty="0"/>
              <a:t> the </a:t>
            </a:r>
            <a:r>
              <a:rPr lang="cs-CZ" sz="1900" b="1" dirty="0" err="1"/>
              <a:t>academic</a:t>
            </a:r>
            <a:r>
              <a:rPr lang="cs-CZ" sz="1900" b="1" dirty="0"/>
              <a:t> </a:t>
            </a:r>
            <a:r>
              <a:rPr lang="cs-CZ" sz="1900" b="1" dirty="0" err="1"/>
              <a:t>document</a:t>
            </a:r>
            <a:r>
              <a:rPr lang="cs-CZ" sz="1900" b="1" dirty="0"/>
              <a:t>/s </a:t>
            </a:r>
            <a:r>
              <a:rPr lang="cs-CZ" sz="1900" b="1" dirty="0" err="1"/>
              <a:t>translated</a:t>
            </a:r>
            <a:r>
              <a:rPr lang="cs-CZ" sz="1900" b="1" dirty="0"/>
              <a:t> </a:t>
            </a:r>
            <a:r>
              <a:rPr lang="cs-CZ" sz="1900" b="1" dirty="0" err="1"/>
              <a:t>into</a:t>
            </a:r>
            <a:r>
              <a:rPr lang="cs-CZ" sz="1900" b="1" dirty="0"/>
              <a:t> Czech </a:t>
            </a:r>
            <a:r>
              <a:rPr lang="cs-CZ" sz="1900" b="1" dirty="0" err="1"/>
              <a:t>or</a:t>
            </a:r>
            <a:r>
              <a:rPr lang="cs-CZ" sz="1900" b="1" dirty="0"/>
              <a:t> </a:t>
            </a:r>
            <a:r>
              <a:rPr lang="cs-CZ" sz="1900" b="1" dirty="0" err="1"/>
              <a:t>English</a:t>
            </a:r>
            <a:r>
              <a:rPr lang="cs-CZ" sz="1900" b="1" dirty="0"/>
              <a:t> (</a:t>
            </a:r>
            <a:r>
              <a:rPr lang="cs-CZ" sz="1900" b="1" dirty="0" err="1"/>
              <a:t>if</a:t>
            </a:r>
            <a:r>
              <a:rPr lang="cs-CZ" sz="1900" b="1" dirty="0"/>
              <a:t> not </a:t>
            </a:r>
            <a:r>
              <a:rPr lang="cs-CZ" sz="1900" b="1" dirty="0" err="1"/>
              <a:t>already</a:t>
            </a:r>
            <a:r>
              <a:rPr lang="cs-CZ" sz="1900" b="1" dirty="0"/>
              <a:t> in </a:t>
            </a:r>
            <a:r>
              <a:rPr lang="cs-CZ" sz="1900" b="1" dirty="0" err="1"/>
              <a:t>English</a:t>
            </a:r>
            <a:r>
              <a:rPr lang="cs-CZ" sz="1900" b="1" dirty="0"/>
              <a:t>) </a:t>
            </a:r>
            <a:r>
              <a:rPr lang="cs-CZ" sz="1900" b="1" u="sng" dirty="0">
                <a:solidFill>
                  <a:srgbClr val="0070C0"/>
                </a:solidFill>
              </a:rPr>
              <a:t>by </a:t>
            </a:r>
            <a:r>
              <a:rPr lang="cs-CZ" sz="1900" b="1" u="sng" dirty="0" err="1">
                <a:solidFill>
                  <a:srgbClr val="0070C0"/>
                </a:solidFill>
              </a:rPr>
              <a:t>an</a:t>
            </a:r>
            <a:r>
              <a:rPr lang="cs-CZ" sz="1900" b="1" u="sng" dirty="0">
                <a:solidFill>
                  <a:srgbClr val="0070C0"/>
                </a:solidFill>
              </a:rPr>
              <a:t> </a:t>
            </a:r>
            <a:r>
              <a:rPr lang="cs-CZ" sz="1900" b="1" u="sng" dirty="0" err="1">
                <a:solidFill>
                  <a:srgbClr val="0070C0"/>
                </a:solidFill>
              </a:rPr>
              <a:t>official</a:t>
            </a:r>
            <a:r>
              <a:rPr lang="cs-CZ" sz="1900" b="1" u="sng" dirty="0">
                <a:solidFill>
                  <a:srgbClr val="0070C0"/>
                </a:solidFill>
              </a:rPr>
              <a:t> </a:t>
            </a:r>
            <a:r>
              <a:rPr lang="cs-CZ" sz="1900" b="1" u="sng" dirty="0" err="1">
                <a:solidFill>
                  <a:srgbClr val="0070C0"/>
                </a:solidFill>
              </a:rPr>
              <a:t>translator</a:t>
            </a:r>
            <a:endParaRPr lang="cs-CZ" sz="1900" b="1" u="sng" dirty="0">
              <a:solidFill>
                <a:srgbClr val="0070C0"/>
              </a:solidFill>
            </a:endParaRPr>
          </a:p>
          <a:p>
            <a:pPr lvl="0"/>
            <a:endParaRPr lang="cs-CZ" sz="1900" b="1" dirty="0"/>
          </a:p>
          <a:p>
            <a:pPr marL="0" indent="0">
              <a:buNone/>
            </a:pPr>
            <a:endParaRPr lang="cs-CZ" sz="2000" b="1" dirty="0"/>
          </a:p>
        </p:txBody>
      </p:sp>
      <p:sp>
        <p:nvSpPr>
          <p:cNvPr id="4" name="Zástupný symbol pro datum 3">
            <a:extLst>
              <a:ext uri="{FF2B5EF4-FFF2-40B4-BE49-F238E27FC236}">
                <a16:creationId xmlns:a16="http://schemas.microsoft.com/office/drawing/2014/main" id="{9E9E0A9F-6A06-914F-8AA0-3014FE5CFD34}"/>
              </a:ext>
            </a:extLst>
          </p:cNvPr>
          <p:cNvSpPr>
            <a:spLocks noGrp="1"/>
          </p:cNvSpPr>
          <p:nvPr>
            <p:ph type="dt" sz="half" idx="10"/>
          </p:nvPr>
        </p:nvSpPr>
        <p:spPr/>
        <p:txBody>
          <a:bodyPr/>
          <a:lstStyle/>
          <a:p>
            <a:fld id="{2332A0F4-BF1A-6943-90A1-C642162085CA}" type="datetime3">
              <a:rPr lang="cs-CZ" smtClean="0"/>
              <a:t>23/04/25</a:t>
            </a:fld>
            <a:endParaRPr lang="cs-CZ"/>
          </a:p>
        </p:txBody>
      </p:sp>
      <p:sp>
        <p:nvSpPr>
          <p:cNvPr id="5" name="Zástupný symbol pro zápatí 4">
            <a:extLst>
              <a:ext uri="{FF2B5EF4-FFF2-40B4-BE49-F238E27FC236}">
                <a16:creationId xmlns:a16="http://schemas.microsoft.com/office/drawing/2014/main" id="{0754BDB5-6540-C34B-8087-39B427E48D98}"/>
              </a:ext>
            </a:extLst>
          </p:cNvPr>
          <p:cNvSpPr>
            <a:spLocks noGrp="1"/>
          </p:cNvSpPr>
          <p:nvPr>
            <p:ph type="ftr" sz="quarter" idx="11"/>
          </p:nvPr>
        </p:nvSpPr>
        <p:spPr/>
        <p:txBody>
          <a:bodyPr/>
          <a:lstStyle/>
          <a:p>
            <a:r>
              <a:rPr lang="cs-CZ"/>
              <a:t>text</a:t>
            </a:r>
          </a:p>
        </p:txBody>
      </p:sp>
      <p:sp>
        <p:nvSpPr>
          <p:cNvPr id="6" name="Zástupný symbol pro číslo snímku 5">
            <a:extLst>
              <a:ext uri="{FF2B5EF4-FFF2-40B4-BE49-F238E27FC236}">
                <a16:creationId xmlns:a16="http://schemas.microsoft.com/office/drawing/2014/main" id="{4574110D-4796-BA41-9260-93FD77ED7A9F}"/>
              </a:ext>
            </a:extLst>
          </p:cNvPr>
          <p:cNvSpPr>
            <a:spLocks noGrp="1"/>
          </p:cNvSpPr>
          <p:nvPr>
            <p:ph type="sldNum" sz="quarter" idx="12"/>
          </p:nvPr>
        </p:nvSpPr>
        <p:spPr/>
        <p:txBody>
          <a:bodyPr/>
          <a:lstStyle/>
          <a:p>
            <a:fld id="{1EA44BAA-1A06-B141-8215-9D88CF6A7203}" type="slidenum">
              <a:rPr lang="cs-CZ" smtClean="0"/>
              <a:t>13</a:t>
            </a:fld>
            <a:endParaRPr lang="cs-CZ"/>
          </a:p>
        </p:txBody>
      </p:sp>
    </p:spTree>
    <p:extLst>
      <p:ext uri="{BB962C8B-B14F-4D97-AF65-F5344CB8AC3E}">
        <p14:creationId xmlns:p14="http://schemas.microsoft.com/office/powerpoint/2010/main" val="42325695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0E540D-21A4-4AB6-9745-C86746704A09}"/>
              </a:ext>
            </a:extLst>
          </p:cNvPr>
          <p:cNvSpPr>
            <a:spLocks noGrp="1"/>
          </p:cNvSpPr>
          <p:nvPr>
            <p:ph type="title"/>
          </p:nvPr>
        </p:nvSpPr>
        <p:spPr/>
        <p:txBody>
          <a:bodyPr/>
          <a:lstStyle/>
          <a:p>
            <a:r>
              <a:rPr lang="cs-CZ" sz="2800" dirty="0" err="1">
                <a:solidFill>
                  <a:srgbClr val="00A499"/>
                </a:solidFill>
              </a:rPr>
              <a:t>Steps</a:t>
            </a:r>
            <a:r>
              <a:rPr lang="cs-CZ" sz="2800" dirty="0">
                <a:solidFill>
                  <a:srgbClr val="00A499"/>
                </a:solidFill>
              </a:rPr>
              <a:t> </a:t>
            </a:r>
            <a:r>
              <a:rPr lang="cs-CZ" sz="2800" dirty="0" err="1">
                <a:solidFill>
                  <a:srgbClr val="00A499"/>
                </a:solidFill>
              </a:rPr>
              <a:t>towards</a:t>
            </a:r>
            <a:r>
              <a:rPr lang="cs-CZ" sz="2800" dirty="0">
                <a:solidFill>
                  <a:srgbClr val="00A499"/>
                </a:solidFill>
              </a:rPr>
              <a:t> </a:t>
            </a:r>
            <a:r>
              <a:rPr lang="cs-CZ" sz="2800" dirty="0" err="1">
                <a:solidFill>
                  <a:srgbClr val="00A499"/>
                </a:solidFill>
              </a:rPr>
              <a:t>nostrification</a:t>
            </a:r>
            <a:r>
              <a:rPr lang="cs-CZ" sz="2800" dirty="0">
                <a:solidFill>
                  <a:srgbClr val="00A499"/>
                </a:solidFill>
              </a:rPr>
              <a:t> </a:t>
            </a:r>
            <a:r>
              <a:rPr lang="cs-CZ" sz="2800" dirty="0" err="1">
                <a:solidFill>
                  <a:srgbClr val="00A499"/>
                </a:solidFill>
              </a:rPr>
              <a:t>for</a:t>
            </a:r>
            <a:r>
              <a:rPr lang="cs-CZ" sz="2800" dirty="0">
                <a:solidFill>
                  <a:srgbClr val="00A499"/>
                </a:solidFill>
              </a:rPr>
              <a:t> </a:t>
            </a:r>
            <a:r>
              <a:rPr lang="cs-CZ" sz="2800" dirty="0" err="1">
                <a:solidFill>
                  <a:srgbClr val="00A499"/>
                </a:solidFill>
              </a:rPr>
              <a:t>bachelors</a:t>
            </a:r>
            <a:r>
              <a:rPr lang="cs-CZ" sz="2800" dirty="0">
                <a:solidFill>
                  <a:srgbClr val="00A499"/>
                </a:solidFill>
              </a:rPr>
              <a:t>’, </a:t>
            </a:r>
            <a:r>
              <a:rPr lang="cs-CZ" sz="2800" dirty="0" err="1">
                <a:solidFill>
                  <a:srgbClr val="00A499"/>
                </a:solidFill>
              </a:rPr>
              <a:t>masters</a:t>
            </a:r>
            <a:r>
              <a:rPr lang="cs-CZ" sz="2800" dirty="0">
                <a:solidFill>
                  <a:srgbClr val="00A499"/>
                </a:solidFill>
              </a:rPr>
              <a:t>’ and </a:t>
            </a:r>
            <a:r>
              <a:rPr lang="cs-CZ" sz="2800" dirty="0" err="1">
                <a:solidFill>
                  <a:srgbClr val="00A499"/>
                </a:solidFill>
              </a:rPr>
              <a:t>doctoral</a:t>
            </a:r>
            <a:r>
              <a:rPr lang="cs-CZ" sz="2800" dirty="0">
                <a:solidFill>
                  <a:srgbClr val="00A499"/>
                </a:solidFill>
              </a:rPr>
              <a:t> </a:t>
            </a:r>
            <a:r>
              <a:rPr lang="cs-CZ" sz="2800" dirty="0" err="1">
                <a:solidFill>
                  <a:srgbClr val="00A499"/>
                </a:solidFill>
              </a:rPr>
              <a:t>studies</a:t>
            </a:r>
            <a:endParaRPr lang="cs-CZ" dirty="0"/>
          </a:p>
        </p:txBody>
      </p:sp>
      <p:sp>
        <p:nvSpPr>
          <p:cNvPr id="3" name="Zástupný symbol pro obsah 2">
            <a:extLst>
              <a:ext uri="{FF2B5EF4-FFF2-40B4-BE49-F238E27FC236}">
                <a16:creationId xmlns:a16="http://schemas.microsoft.com/office/drawing/2014/main" id="{767DF17C-DBFA-4745-99FE-FB756A1B236F}"/>
              </a:ext>
            </a:extLst>
          </p:cNvPr>
          <p:cNvSpPr>
            <a:spLocks noGrp="1"/>
          </p:cNvSpPr>
          <p:nvPr>
            <p:ph idx="1"/>
          </p:nvPr>
        </p:nvSpPr>
        <p:spPr/>
        <p:txBody>
          <a:bodyPr>
            <a:normAutofit fontScale="70000" lnSpcReduction="20000"/>
          </a:bodyPr>
          <a:lstStyle/>
          <a:p>
            <a:pPr lvl="0"/>
            <a:r>
              <a:rPr lang="cs-CZ" sz="2000" b="1" dirty="0" err="1"/>
              <a:t>According</a:t>
            </a:r>
            <a:r>
              <a:rPr lang="cs-CZ" sz="2000" b="1" dirty="0"/>
              <a:t> to </a:t>
            </a:r>
            <a:r>
              <a:rPr lang="cs-CZ" sz="2000" b="1" dirty="0" err="1"/>
              <a:t>which</a:t>
            </a:r>
            <a:r>
              <a:rPr lang="cs-CZ" sz="2000" b="1" dirty="0"/>
              <a:t> country </a:t>
            </a:r>
            <a:r>
              <a:rPr lang="cs-CZ" sz="2000" b="1" dirty="0" err="1"/>
              <a:t>issued</a:t>
            </a:r>
            <a:r>
              <a:rPr lang="cs-CZ" sz="2000" b="1" dirty="0"/>
              <a:t> </a:t>
            </a:r>
            <a:r>
              <a:rPr lang="cs-CZ" sz="2000" b="1" dirty="0" err="1"/>
              <a:t>your</a:t>
            </a:r>
            <a:r>
              <a:rPr lang="cs-CZ" sz="2000" b="1" dirty="0"/>
              <a:t> </a:t>
            </a:r>
            <a:r>
              <a:rPr lang="cs-CZ" sz="2000" b="1" dirty="0" err="1"/>
              <a:t>academic</a:t>
            </a:r>
            <a:r>
              <a:rPr lang="cs-CZ" sz="2000" b="1" dirty="0"/>
              <a:t> </a:t>
            </a:r>
            <a:r>
              <a:rPr lang="cs-CZ" sz="2000" b="1" dirty="0" err="1"/>
              <a:t>document</a:t>
            </a:r>
            <a:r>
              <a:rPr lang="cs-CZ" sz="2000" b="1" dirty="0"/>
              <a:t>/s </a:t>
            </a:r>
            <a:r>
              <a:rPr lang="cs-CZ" sz="2000" b="1" dirty="0" err="1"/>
              <a:t>get</a:t>
            </a:r>
            <a:r>
              <a:rPr lang="cs-CZ" sz="2000" b="1" dirty="0"/>
              <a:t> </a:t>
            </a:r>
            <a:r>
              <a:rPr lang="cs-CZ" sz="2000" b="1" u="sng" dirty="0">
                <a:solidFill>
                  <a:srgbClr val="0070C0"/>
                </a:solidFill>
              </a:rPr>
              <a:t>the </a:t>
            </a:r>
            <a:r>
              <a:rPr lang="cs-CZ" sz="2000" b="1" u="sng" dirty="0" err="1">
                <a:solidFill>
                  <a:srgbClr val="0070C0"/>
                </a:solidFill>
              </a:rPr>
              <a:t>relevant</a:t>
            </a:r>
            <a:r>
              <a:rPr lang="cs-CZ" sz="2000" b="1" u="sng" dirty="0">
                <a:solidFill>
                  <a:srgbClr val="0070C0"/>
                </a:solidFill>
              </a:rPr>
              <a:t> </a:t>
            </a:r>
            <a:r>
              <a:rPr lang="cs-CZ" sz="2000" b="1" u="sng" dirty="0" err="1">
                <a:solidFill>
                  <a:srgbClr val="0070C0"/>
                </a:solidFill>
              </a:rPr>
              <a:t>official</a:t>
            </a:r>
            <a:r>
              <a:rPr lang="cs-CZ" sz="2000" b="1" u="sng" dirty="0">
                <a:solidFill>
                  <a:srgbClr val="0070C0"/>
                </a:solidFill>
              </a:rPr>
              <a:t> </a:t>
            </a:r>
            <a:r>
              <a:rPr lang="cs-CZ" sz="2000" b="1" u="sng" dirty="0" err="1">
                <a:solidFill>
                  <a:srgbClr val="0070C0"/>
                </a:solidFill>
              </a:rPr>
              <a:t>stamps</a:t>
            </a:r>
            <a:r>
              <a:rPr lang="cs-CZ" sz="2000" b="1" u="sng" dirty="0">
                <a:solidFill>
                  <a:srgbClr val="0070C0"/>
                </a:solidFill>
              </a:rPr>
              <a:t> </a:t>
            </a:r>
            <a:r>
              <a:rPr lang="cs-CZ" sz="2000" b="1" dirty="0" err="1"/>
              <a:t>from</a:t>
            </a:r>
            <a:r>
              <a:rPr lang="cs-CZ" sz="2000" b="1" dirty="0"/>
              <a:t> the </a:t>
            </a:r>
            <a:r>
              <a:rPr lang="cs-CZ" sz="2000" b="1" dirty="0" err="1"/>
              <a:t>Authorities</a:t>
            </a:r>
            <a:r>
              <a:rPr lang="cs-CZ" sz="2000" b="1" dirty="0"/>
              <a:t> – </a:t>
            </a:r>
            <a:r>
              <a:rPr lang="cs-CZ" sz="2000" b="1" dirty="0" err="1"/>
              <a:t>see</a:t>
            </a:r>
            <a:r>
              <a:rPr lang="cs-CZ" sz="2000" b="1" dirty="0"/>
              <a:t> </a:t>
            </a:r>
            <a:r>
              <a:rPr lang="cs-CZ" sz="2000" b="1" dirty="0" err="1"/>
              <a:t>slides</a:t>
            </a:r>
            <a:r>
              <a:rPr lang="cs-CZ" sz="2000" b="1" dirty="0"/>
              <a:t> 9 – 12</a:t>
            </a:r>
          </a:p>
          <a:p>
            <a:pPr lvl="0"/>
            <a:r>
              <a:rPr lang="cs-CZ" sz="2000" b="1" dirty="0" err="1"/>
              <a:t>Get</a:t>
            </a:r>
            <a:r>
              <a:rPr lang="cs-CZ" sz="2000" b="1" dirty="0"/>
              <a:t> the </a:t>
            </a:r>
            <a:r>
              <a:rPr lang="cs-CZ" sz="2000" b="1" dirty="0" err="1"/>
              <a:t>official</a:t>
            </a:r>
            <a:r>
              <a:rPr lang="cs-CZ" sz="2000" b="1" dirty="0"/>
              <a:t> </a:t>
            </a:r>
            <a:r>
              <a:rPr lang="cs-CZ" sz="2000" b="1" dirty="0" err="1"/>
              <a:t>authority</a:t>
            </a:r>
            <a:r>
              <a:rPr lang="cs-CZ" sz="2000" b="1" dirty="0"/>
              <a:t> </a:t>
            </a:r>
            <a:r>
              <a:rPr lang="cs-CZ" sz="2000" b="1" dirty="0" err="1"/>
              <a:t>stamps</a:t>
            </a:r>
            <a:r>
              <a:rPr lang="cs-CZ" sz="2000" b="1" dirty="0"/>
              <a:t> </a:t>
            </a:r>
            <a:r>
              <a:rPr lang="cs-CZ" sz="2000" b="1" dirty="0" err="1"/>
              <a:t>only</a:t>
            </a:r>
            <a:r>
              <a:rPr lang="cs-CZ" sz="2000" b="1" dirty="0"/>
              <a:t> on the </a:t>
            </a:r>
            <a:r>
              <a:rPr lang="cs-CZ" sz="2000" b="1" dirty="0" err="1"/>
              <a:t>verified</a:t>
            </a:r>
            <a:r>
              <a:rPr lang="cs-CZ" sz="2000" b="1" dirty="0"/>
              <a:t> copy of the </a:t>
            </a:r>
            <a:r>
              <a:rPr lang="cs-CZ" sz="2000" b="1" dirty="0" err="1">
                <a:solidFill>
                  <a:srgbClr val="FF0000"/>
                </a:solidFill>
              </a:rPr>
              <a:t>certificate</a:t>
            </a:r>
            <a:r>
              <a:rPr lang="cs-CZ" sz="2000" b="1" dirty="0">
                <a:solidFill>
                  <a:srgbClr val="FF0000"/>
                </a:solidFill>
              </a:rPr>
              <a:t>/</a:t>
            </a:r>
            <a:r>
              <a:rPr lang="cs-CZ" sz="2000" b="1" dirty="0" err="1">
                <a:solidFill>
                  <a:srgbClr val="FF0000"/>
                </a:solidFill>
              </a:rPr>
              <a:t>diploma</a:t>
            </a:r>
            <a:r>
              <a:rPr lang="cs-CZ" sz="2000" b="1" dirty="0"/>
              <a:t> </a:t>
            </a:r>
          </a:p>
          <a:p>
            <a:pPr lvl="0"/>
            <a:r>
              <a:rPr lang="cs-CZ" sz="2000" b="1" dirty="0" err="1"/>
              <a:t>You</a:t>
            </a:r>
            <a:r>
              <a:rPr lang="cs-CZ" sz="2000" b="1" dirty="0"/>
              <a:t> do not </a:t>
            </a:r>
            <a:r>
              <a:rPr lang="cs-CZ" sz="2000" b="1" dirty="0" err="1"/>
              <a:t>have</a:t>
            </a:r>
            <a:r>
              <a:rPr lang="cs-CZ" sz="2000" b="1" dirty="0"/>
              <a:t> to </a:t>
            </a:r>
            <a:r>
              <a:rPr lang="cs-CZ" sz="2000" b="1" dirty="0" err="1"/>
              <a:t>get</a:t>
            </a:r>
            <a:r>
              <a:rPr lang="cs-CZ" sz="2000" b="1" dirty="0"/>
              <a:t> the </a:t>
            </a:r>
            <a:r>
              <a:rPr lang="cs-CZ" sz="2000" b="1" dirty="0" err="1"/>
              <a:t>stamp</a:t>
            </a:r>
            <a:r>
              <a:rPr lang="cs-CZ" sz="2000" b="1" dirty="0"/>
              <a:t>/s on the </a:t>
            </a:r>
            <a:r>
              <a:rPr lang="cs-CZ" sz="2000" b="1" dirty="0" err="1"/>
              <a:t>Transcript</a:t>
            </a:r>
            <a:r>
              <a:rPr lang="cs-CZ" sz="2000" b="1" dirty="0"/>
              <a:t> of </a:t>
            </a:r>
            <a:r>
              <a:rPr lang="cs-CZ" sz="2000" b="1" dirty="0" err="1"/>
              <a:t>Records</a:t>
            </a:r>
            <a:endParaRPr lang="cs-CZ" sz="2000" b="1" dirty="0"/>
          </a:p>
          <a:p>
            <a:pPr lvl="0"/>
            <a:r>
              <a:rPr lang="cs-CZ" sz="2000" b="1" dirty="0" err="1"/>
              <a:t>Enclose</a:t>
            </a:r>
            <a:r>
              <a:rPr lang="cs-CZ" sz="2000" b="1" dirty="0"/>
              <a:t> </a:t>
            </a:r>
            <a:r>
              <a:rPr lang="cs-CZ" sz="2000" b="1" dirty="0" err="1"/>
              <a:t>English</a:t>
            </a:r>
            <a:r>
              <a:rPr lang="cs-CZ" sz="2000" b="1" dirty="0"/>
              <a:t> </a:t>
            </a:r>
            <a:r>
              <a:rPr lang="cs-CZ" sz="2000" b="1" dirty="0" err="1"/>
              <a:t>or</a:t>
            </a:r>
            <a:r>
              <a:rPr lang="cs-CZ" sz="2000" b="1" dirty="0"/>
              <a:t> Czech </a:t>
            </a:r>
            <a:r>
              <a:rPr lang="cs-CZ" sz="2000" b="1" dirty="0" err="1"/>
              <a:t>translation</a:t>
            </a:r>
            <a:r>
              <a:rPr lang="cs-CZ" sz="2000" b="1" dirty="0"/>
              <a:t> of the </a:t>
            </a:r>
            <a:r>
              <a:rPr lang="cs-CZ" sz="2000" b="1" dirty="0" err="1"/>
              <a:t>academic</a:t>
            </a:r>
            <a:r>
              <a:rPr lang="cs-CZ" sz="2000" b="1" dirty="0"/>
              <a:t> </a:t>
            </a:r>
            <a:r>
              <a:rPr lang="cs-CZ" sz="2000" b="1" dirty="0" err="1"/>
              <a:t>document</a:t>
            </a:r>
            <a:r>
              <a:rPr lang="cs-CZ" sz="2000" b="1" dirty="0"/>
              <a:t>/s – </a:t>
            </a:r>
            <a:r>
              <a:rPr lang="cs-CZ" sz="2000" b="1" dirty="0" err="1"/>
              <a:t>if</a:t>
            </a:r>
            <a:r>
              <a:rPr lang="cs-CZ" sz="2000" b="1" dirty="0"/>
              <a:t> </a:t>
            </a:r>
            <a:r>
              <a:rPr lang="cs-CZ" sz="2000" b="1" dirty="0" err="1"/>
              <a:t>necessary</a:t>
            </a:r>
            <a:endParaRPr lang="cs-CZ" sz="2000" b="1" dirty="0"/>
          </a:p>
          <a:p>
            <a:pPr lvl="0"/>
            <a:r>
              <a:rPr lang="cs-CZ" sz="2000" b="1" dirty="0" err="1"/>
              <a:t>Send</a:t>
            </a:r>
            <a:r>
              <a:rPr lang="cs-CZ" sz="2000" b="1" dirty="0"/>
              <a:t> by a post </a:t>
            </a:r>
            <a:r>
              <a:rPr lang="cs-CZ" sz="2000" b="1" dirty="0" err="1"/>
              <a:t>or</a:t>
            </a:r>
            <a:r>
              <a:rPr lang="cs-CZ" sz="2000" b="1" dirty="0"/>
              <a:t> by a </a:t>
            </a:r>
            <a:r>
              <a:rPr lang="cs-CZ" sz="2000" b="1" dirty="0" err="1"/>
              <a:t>courier</a:t>
            </a:r>
            <a:r>
              <a:rPr lang="cs-CZ" sz="2000" b="1" dirty="0"/>
              <a:t> the </a:t>
            </a:r>
            <a:r>
              <a:rPr lang="cs-CZ" sz="2000" b="1" dirty="0" err="1"/>
              <a:t>notary</a:t>
            </a:r>
            <a:r>
              <a:rPr lang="cs-CZ" sz="2000" b="1" dirty="0"/>
              <a:t> </a:t>
            </a:r>
            <a:r>
              <a:rPr lang="cs-CZ" sz="2000" b="1" dirty="0" err="1"/>
              <a:t>verified</a:t>
            </a:r>
            <a:r>
              <a:rPr lang="cs-CZ" sz="2000" b="1" dirty="0"/>
              <a:t> copy/</a:t>
            </a:r>
            <a:r>
              <a:rPr lang="cs-CZ" sz="2000" b="1" dirty="0" err="1"/>
              <a:t>copies</a:t>
            </a:r>
            <a:r>
              <a:rPr lang="cs-CZ" sz="2000" b="1" dirty="0"/>
              <a:t> of </a:t>
            </a:r>
            <a:r>
              <a:rPr lang="cs-CZ" sz="2000" b="1" dirty="0" err="1"/>
              <a:t>your</a:t>
            </a:r>
            <a:r>
              <a:rPr lang="cs-CZ" sz="2000" b="1" dirty="0"/>
              <a:t> </a:t>
            </a:r>
            <a:r>
              <a:rPr lang="cs-CZ" sz="2000" b="1" dirty="0" err="1"/>
              <a:t>academic</a:t>
            </a:r>
            <a:r>
              <a:rPr lang="cs-CZ" sz="2000" b="1" dirty="0"/>
              <a:t> </a:t>
            </a:r>
            <a:r>
              <a:rPr lang="cs-CZ" sz="2000" b="1" dirty="0" err="1"/>
              <a:t>documents</a:t>
            </a:r>
            <a:r>
              <a:rPr lang="cs-CZ" sz="2000" b="1" dirty="0"/>
              <a:t> </a:t>
            </a:r>
            <a:r>
              <a:rPr lang="cs-CZ" sz="2000" b="1" dirty="0" err="1"/>
              <a:t>with</a:t>
            </a:r>
            <a:r>
              <a:rPr lang="cs-CZ" sz="2000" b="1" dirty="0"/>
              <a:t> the </a:t>
            </a:r>
            <a:r>
              <a:rPr lang="cs-CZ" sz="2000" b="1" dirty="0" err="1"/>
              <a:t>original</a:t>
            </a:r>
            <a:r>
              <a:rPr lang="cs-CZ" sz="2000" b="1" dirty="0"/>
              <a:t> </a:t>
            </a:r>
            <a:r>
              <a:rPr lang="cs-CZ" sz="2000" b="1" dirty="0" err="1"/>
              <a:t>stamp</a:t>
            </a:r>
            <a:r>
              <a:rPr lang="cs-CZ" sz="2000" b="1" dirty="0"/>
              <a:t>/s + the </a:t>
            </a:r>
            <a:r>
              <a:rPr lang="cs-CZ" sz="2000" b="1" dirty="0" err="1"/>
              <a:t>translations</a:t>
            </a:r>
            <a:r>
              <a:rPr lang="cs-CZ" sz="2000" b="1" dirty="0"/>
              <a:t>, to the </a:t>
            </a:r>
            <a:r>
              <a:rPr lang="cs-CZ" sz="2000" b="1" dirty="0" err="1"/>
              <a:t>respective</a:t>
            </a:r>
            <a:r>
              <a:rPr lang="cs-CZ" sz="2000" b="1" dirty="0"/>
              <a:t> </a:t>
            </a:r>
            <a:r>
              <a:rPr lang="cs-CZ" sz="2000" b="1" dirty="0" err="1"/>
              <a:t>faculty</a:t>
            </a:r>
            <a:r>
              <a:rPr lang="cs-CZ" sz="2000" b="1" dirty="0"/>
              <a:t> </a:t>
            </a:r>
            <a:r>
              <a:rPr lang="cs-CZ" sz="2000" b="1" dirty="0" err="1"/>
              <a:t>where</a:t>
            </a:r>
            <a:r>
              <a:rPr lang="cs-CZ" sz="2000" b="1" dirty="0"/>
              <a:t> </a:t>
            </a:r>
            <a:r>
              <a:rPr lang="cs-CZ" sz="2000" b="1" dirty="0" err="1"/>
              <a:t>you</a:t>
            </a:r>
            <a:r>
              <a:rPr lang="cs-CZ" sz="2000" b="1" dirty="0"/>
              <a:t> </a:t>
            </a:r>
            <a:r>
              <a:rPr lang="cs-CZ" sz="2000" b="1" dirty="0" err="1"/>
              <a:t>applied</a:t>
            </a:r>
            <a:r>
              <a:rPr lang="cs-CZ" sz="2000" b="1" dirty="0"/>
              <a:t> to </a:t>
            </a:r>
          </a:p>
          <a:p>
            <a:pPr lvl="0"/>
            <a:r>
              <a:rPr lang="cs-CZ" sz="2000" b="1" dirty="0"/>
              <a:t>The </a:t>
            </a:r>
            <a:r>
              <a:rPr lang="cs-CZ" sz="2000" b="1" dirty="0" err="1"/>
              <a:t>postal</a:t>
            </a:r>
            <a:r>
              <a:rPr lang="cs-CZ" sz="2000" b="1" dirty="0"/>
              <a:t> </a:t>
            </a:r>
            <a:r>
              <a:rPr lang="cs-CZ" sz="2000" b="1" dirty="0" err="1"/>
              <a:t>address</a:t>
            </a:r>
            <a:r>
              <a:rPr lang="cs-CZ" sz="2000" b="1" dirty="0"/>
              <a:t> </a:t>
            </a:r>
            <a:r>
              <a:rPr lang="cs-CZ" sz="2000" b="1" dirty="0" err="1"/>
              <a:t>is</a:t>
            </a:r>
            <a:r>
              <a:rPr lang="cs-CZ" sz="2000" b="1" dirty="0"/>
              <a:t> </a:t>
            </a:r>
            <a:r>
              <a:rPr lang="cs-CZ" sz="2000" b="1" dirty="0" err="1"/>
              <a:t>below</a:t>
            </a:r>
            <a:r>
              <a:rPr lang="cs-CZ" sz="2000" b="1" dirty="0"/>
              <a:t>:</a:t>
            </a:r>
          </a:p>
          <a:p>
            <a:pPr marL="0" indent="0">
              <a:buNone/>
            </a:pPr>
            <a:r>
              <a:rPr lang="cs-CZ" sz="2000" b="1" dirty="0"/>
              <a:t>							</a:t>
            </a:r>
          </a:p>
          <a:p>
            <a:pPr marL="0" indent="0">
              <a:buNone/>
            </a:pPr>
            <a:r>
              <a:rPr lang="cs-CZ" sz="2000" b="1" dirty="0"/>
              <a:t>							VSB-TUO</a:t>
            </a:r>
          </a:p>
          <a:p>
            <a:pPr marL="0" indent="0">
              <a:buNone/>
            </a:pPr>
            <a:r>
              <a:rPr lang="cs-CZ" sz="2000" b="1" dirty="0"/>
              <a:t>							</a:t>
            </a:r>
            <a:r>
              <a:rPr lang="cs-CZ" sz="2000" b="1" dirty="0" err="1"/>
              <a:t>Faculty</a:t>
            </a:r>
            <a:r>
              <a:rPr lang="cs-CZ" sz="2000" b="1" dirty="0"/>
              <a:t> of </a:t>
            </a:r>
            <a:r>
              <a:rPr lang="cs-CZ" sz="2000" b="1" dirty="0" err="1"/>
              <a:t>your</a:t>
            </a:r>
            <a:r>
              <a:rPr lang="cs-CZ" sz="2000" b="1" dirty="0"/>
              <a:t> </a:t>
            </a:r>
            <a:r>
              <a:rPr lang="cs-CZ" sz="2000" b="1" dirty="0" err="1"/>
              <a:t>choice</a:t>
            </a:r>
            <a:endParaRPr lang="cs-CZ" sz="2000" b="1" dirty="0"/>
          </a:p>
          <a:p>
            <a:pPr marL="0" indent="0">
              <a:buNone/>
            </a:pPr>
            <a:r>
              <a:rPr lang="cs-CZ" sz="2000" b="1" dirty="0"/>
              <a:t>							Study Office</a:t>
            </a:r>
          </a:p>
          <a:p>
            <a:pPr marL="0" indent="0">
              <a:buNone/>
            </a:pPr>
            <a:r>
              <a:rPr lang="cs-CZ" sz="2000" b="1" dirty="0"/>
              <a:t>							17. listopadu 2172/15</a:t>
            </a:r>
          </a:p>
          <a:p>
            <a:pPr marL="0" indent="0">
              <a:buNone/>
            </a:pPr>
            <a:r>
              <a:rPr lang="cs-CZ" sz="2000" b="1" dirty="0"/>
              <a:t>							Ostrava – Poruba</a:t>
            </a:r>
          </a:p>
          <a:p>
            <a:pPr marL="0" indent="0">
              <a:buNone/>
            </a:pPr>
            <a:r>
              <a:rPr lang="cs-CZ" sz="2000" b="1" dirty="0"/>
              <a:t>							708 00</a:t>
            </a:r>
          </a:p>
          <a:p>
            <a:pPr marL="0" indent="0">
              <a:buNone/>
            </a:pPr>
            <a:r>
              <a:rPr lang="cs-CZ" sz="2000" b="1" dirty="0"/>
              <a:t>							Czech Republic </a:t>
            </a:r>
            <a:endParaRPr lang="cs-CZ" sz="2000" b="1" dirty="0">
              <a:solidFill>
                <a:srgbClr val="FF0000"/>
              </a:solidFill>
            </a:endParaRPr>
          </a:p>
          <a:p>
            <a:pPr marL="0" indent="0">
              <a:buNone/>
            </a:pPr>
            <a:endParaRPr lang="cs-CZ" sz="2000" b="1" dirty="0"/>
          </a:p>
          <a:p>
            <a:endParaRPr lang="cs-CZ" dirty="0"/>
          </a:p>
        </p:txBody>
      </p:sp>
      <p:sp>
        <p:nvSpPr>
          <p:cNvPr id="4" name="Zástupný symbol pro datum 3">
            <a:extLst>
              <a:ext uri="{FF2B5EF4-FFF2-40B4-BE49-F238E27FC236}">
                <a16:creationId xmlns:a16="http://schemas.microsoft.com/office/drawing/2014/main" id="{2790304C-11D1-4ADC-94F6-D98945C4F39E}"/>
              </a:ext>
            </a:extLst>
          </p:cNvPr>
          <p:cNvSpPr>
            <a:spLocks noGrp="1"/>
          </p:cNvSpPr>
          <p:nvPr>
            <p:ph type="dt" sz="half" idx="10"/>
          </p:nvPr>
        </p:nvSpPr>
        <p:spPr/>
        <p:txBody>
          <a:bodyPr/>
          <a:lstStyle/>
          <a:p>
            <a:fld id="{3D4CE2BD-95EA-854F-BAB8-0CF99DE8AA7D}" type="datetime3">
              <a:rPr lang="cs-CZ" smtClean="0"/>
              <a:t>23/04/25</a:t>
            </a:fld>
            <a:endParaRPr lang="cs-CZ"/>
          </a:p>
        </p:txBody>
      </p:sp>
      <p:sp>
        <p:nvSpPr>
          <p:cNvPr id="5" name="Zástupný symbol pro zápatí 4">
            <a:extLst>
              <a:ext uri="{FF2B5EF4-FFF2-40B4-BE49-F238E27FC236}">
                <a16:creationId xmlns:a16="http://schemas.microsoft.com/office/drawing/2014/main" id="{5CD42D05-295B-4FE3-A4DF-C2FD7D3EA709}"/>
              </a:ext>
            </a:extLst>
          </p:cNvPr>
          <p:cNvSpPr>
            <a:spLocks noGrp="1"/>
          </p:cNvSpPr>
          <p:nvPr>
            <p:ph type="ftr" sz="quarter" idx="11"/>
          </p:nvPr>
        </p:nvSpPr>
        <p:spPr/>
        <p:txBody>
          <a:bodyPr/>
          <a:lstStyle/>
          <a:p>
            <a:r>
              <a:rPr lang="cs-CZ"/>
              <a:t>text</a:t>
            </a:r>
          </a:p>
        </p:txBody>
      </p:sp>
      <p:sp>
        <p:nvSpPr>
          <p:cNvPr id="6" name="Zástupný symbol pro číslo snímku 5">
            <a:extLst>
              <a:ext uri="{FF2B5EF4-FFF2-40B4-BE49-F238E27FC236}">
                <a16:creationId xmlns:a16="http://schemas.microsoft.com/office/drawing/2014/main" id="{A9E786F3-073E-4C74-9B70-CEE8560D64B4}"/>
              </a:ext>
            </a:extLst>
          </p:cNvPr>
          <p:cNvSpPr>
            <a:spLocks noGrp="1"/>
          </p:cNvSpPr>
          <p:nvPr>
            <p:ph type="sldNum" sz="quarter" idx="12"/>
          </p:nvPr>
        </p:nvSpPr>
        <p:spPr/>
        <p:txBody>
          <a:bodyPr/>
          <a:lstStyle/>
          <a:p>
            <a:fld id="{1EA44BAA-1A06-B141-8215-9D88CF6A7203}" type="slidenum">
              <a:rPr lang="cs-CZ" smtClean="0"/>
              <a:t>14</a:t>
            </a:fld>
            <a:endParaRPr lang="cs-CZ"/>
          </a:p>
        </p:txBody>
      </p:sp>
    </p:spTree>
    <p:extLst>
      <p:ext uri="{BB962C8B-B14F-4D97-AF65-F5344CB8AC3E}">
        <p14:creationId xmlns:p14="http://schemas.microsoft.com/office/powerpoint/2010/main" val="8212564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81CCBE6-0D7C-4CF3-8A96-C0830CF4505E}"/>
              </a:ext>
            </a:extLst>
          </p:cNvPr>
          <p:cNvSpPr>
            <a:spLocks noGrp="1"/>
          </p:cNvSpPr>
          <p:nvPr>
            <p:ph type="title"/>
          </p:nvPr>
        </p:nvSpPr>
        <p:spPr/>
        <p:txBody>
          <a:bodyPr/>
          <a:lstStyle/>
          <a:p>
            <a:r>
              <a:rPr lang="cs-CZ" sz="3600" dirty="0" err="1">
                <a:solidFill>
                  <a:srgbClr val="00A499"/>
                </a:solidFill>
              </a:rPr>
              <a:t>What</a:t>
            </a:r>
            <a:r>
              <a:rPr lang="cs-CZ" sz="3600" dirty="0">
                <a:solidFill>
                  <a:srgbClr val="00A499"/>
                </a:solidFill>
              </a:rPr>
              <a:t> </a:t>
            </a:r>
            <a:r>
              <a:rPr lang="cs-CZ" sz="3600" dirty="0" err="1">
                <a:solidFill>
                  <a:srgbClr val="00A499"/>
                </a:solidFill>
              </a:rPr>
              <a:t>happens</a:t>
            </a:r>
            <a:r>
              <a:rPr lang="cs-CZ" sz="3600" dirty="0">
                <a:solidFill>
                  <a:srgbClr val="00A499"/>
                </a:solidFill>
              </a:rPr>
              <a:t> </a:t>
            </a:r>
            <a:r>
              <a:rPr lang="cs-CZ" sz="3600" dirty="0" err="1">
                <a:solidFill>
                  <a:srgbClr val="00A499"/>
                </a:solidFill>
              </a:rPr>
              <a:t>next</a:t>
            </a:r>
            <a:r>
              <a:rPr lang="cs-CZ" sz="3600" dirty="0">
                <a:solidFill>
                  <a:srgbClr val="00A499"/>
                </a:solidFill>
              </a:rPr>
              <a:t>?</a:t>
            </a:r>
          </a:p>
        </p:txBody>
      </p:sp>
      <p:sp>
        <p:nvSpPr>
          <p:cNvPr id="3" name="Zástupný symbol pro obsah 2">
            <a:extLst>
              <a:ext uri="{FF2B5EF4-FFF2-40B4-BE49-F238E27FC236}">
                <a16:creationId xmlns:a16="http://schemas.microsoft.com/office/drawing/2014/main" id="{48830EDC-1D55-44E3-BAD1-512B383E0383}"/>
              </a:ext>
            </a:extLst>
          </p:cNvPr>
          <p:cNvSpPr>
            <a:spLocks noGrp="1"/>
          </p:cNvSpPr>
          <p:nvPr>
            <p:ph idx="1"/>
          </p:nvPr>
        </p:nvSpPr>
        <p:spPr/>
        <p:txBody>
          <a:bodyPr>
            <a:normAutofit lnSpcReduction="10000"/>
          </a:bodyPr>
          <a:lstStyle/>
          <a:p>
            <a:r>
              <a:rPr lang="cs-CZ" sz="2800" dirty="0" err="1"/>
              <a:t>Our</a:t>
            </a:r>
            <a:r>
              <a:rPr lang="cs-CZ" sz="2800" dirty="0"/>
              <a:t> university </a:t>
            </a:r>
            <a:r>
              <a:rPr lang="cs-CZ" sz="2800" dirty="0" err="1"/>
              <a:t>receives</a:t>
            </a:r>
            <a:r>
              <a:rPr lang="cs-CZ" sz="2800" dirty="0"/>
              <a:t> by post </a:t>
            </a:r>
            <a:r>
              <a:rPr lang="cs-CZ" sz="2800" dirty="0" err="1"/>
              <a:t>notary</a:t>
            </a:r>
            <a:r>
              <a:rPr lang="cs-CZ" sz="2800" dirty="0"/>
              <a:t> </a:t>
            </a:r>
            <a:r>
              <a:rPr lang="cs-CZ" sz="2800" dirty="0" err="1"/>
              <a:t>verified</a:t>
            </a:r>
            <a:r>
              <a:rPr lang="cs-CZ" sz="2800" dirty="0"/>
              <a:t> copy/</a:t>
            </a:r>
            <a:r>
              <a:rPr lang="cs-CZ" sz="2800" dirty="0" err="1"/>
              <a:t>ies</a:t>
            </a:r>
            <a:r>
              <a:rPr lang="cs-CZ" sz="2800" dirty="0"/>
              <a:t> of </a:t>
            </a:r>
            <a:r>
              <a:rPr lang="cs-CZ" sz="2800" dirty="0" err="1"/>
              <a:t>your</a:t>
            </a:r>
            <a:r>
              <a:rPr lang="cs-CZ" sz="2800" dirty="0"/>
              <a:t> </a:t>
            </a:r>
            <a:r>
              <a:rPr lang="cs-CZ" sz="2800" dirty="0" err="1"/>
              <a:t>academic</a:t>
            </a:r>
            <a:r>
              <a:rPr lang="cs-CZ" sz="2800" dirty="0"/>
              <a:t> </a:t>
            </a:r>
            <a:r>
              <a:rPr lang="cs-CZ" sz="2800" dirty="0" err="1"/>
              <a:t>document</a:t>
            </a:r>
            <a:r>
              <a:rPr lang="cs-CZ" sz="2800" dirty="0"/>
              <a:t>/s </a:t>
            </a:r>
            <a:r>
              <a:rPr lang="cs-CZ" sz="2800" dirty="0" err="1"/>
              <a:t>with</a:t>
            </a:r>
            <a:r>
              <a:rPr lang="cs-CZ" sz="2800" dirty="0"/>
              <a:t> </a:t>
            </a:r>
            <a:r>
              <a:rPr lang="cs-CZ" sz="2800" dirty="0" err="1"/>
              <a:t>all</a:t>
            </a:r>
            <a:r>
              <a:rPr lang="cs-CZ" sz="2800" dirty="0"/>
              <a:t> the </a:t>
            </a:r>
            <a:r>
              <a:rPr lang="cs-CZ" sz="2800" dirty="0" err="1"/>
              <a:t>necessary</a:t>
            </a:r>
            <a:r>
              <a:rPr lang="cs-CZ" sz="2800" dirty="0"/>
              <a:t> </a:t>
            </a:r>
            <a:r>
              <a:rPr lang="cs-CZ" sz="2800" dirty="0" err="1"/>
              <a:t>official</a:t>
            </a:r>
            <a:r>
              <a:rPr lang="cs-CZ" sz="2800" dirty="0"/>
              <a:t> </a:t>
            </a:r>
            <a:r>
              <a:rPr lang="cs-CZ" sz="2800" dirty="0" err="1"/>
              <a:t>stamp</a:t>
            </a:r>
            <a:r>
              <a:rPr lang="cs-CZ" sz="2800" dirty="0"/>
              <a:t>/s</a:t>
            </a:r>
          </a:p>
          <a:p>
            <a:r>
              <a:rPr lang="cs-CZ" sz="2800" dirty="0"/>
              <a:t>The University </a:t>
            </a:r>
            <a:r>
              <a:rPr lang="cs-CZ" sz="2800" dirty="0" err="1"/>
              <a:t>will</a:t>
            </a:r>
            <a:r>
              <a:rPr lang="cs-CZ" sz="2800" dirty="0"/>
              <a:t> </a:t>
            </a:r>
            <a:r>
              <a:rPr lang="cs-CZ" sz="2800" dirty="0" err="1"/>
              <a:t>send</a:t>
            </a:r>
            <a:r>
              <a:rPr lang="cs-CZ" sz="2800" dirty="0"/>
              <a:t> </a:t>
            </a:r>
            <a:r>
              <a:rPr lang="cs-CZ" sz="2800" dirty="0" err="1"/>
              <a:t>you</a:t>
            </a:r>
            <a:r>
              <a:rPr lang="cs-CZ" sz="2800" dirty="0"/>
              <a:t> bank </a:t>
            </a:r>
            <a:r>
              <a:rPr lang="cs-CZ" sz="2800" dirty="0" err="1"/>
              <a:t>payment</a:t>
            </a:r>
            <a:r>
              <a:rPr lang="cs-CZ" sz="2800" dirty="0"/>
              <a:t> </a:t>
            </a:r>
            <a:r>
              <a:rPr lang="cs-CZ" sz="2800" dirty="0" err="1"/>
              <a:t>details</a:t>
            </a:r>
            <a:r>
              <a:rPr lang="cs-CZ" sz="2800" dirty="0"/>
              <a:t> </a:t>
            </a:r>
            <a:r>
              <a:rPr lang="cs-CZ" sz="2800" dirty="0" err="1"/>
              <a:t>for</a:t>
            </a:r>
            <a:r>
              <a:rPr lang="cs-CZ" sz="2800" dirty="0"/>
              <a:t> the </a:t>
            </a:r>
            <a:r>
              <a:rPr lang="cs-CZ" sz="2800" dirty="0" err="1"/>
              <a:t>nostrification</a:t>
            </a:r>
            <a:r>
              <a:rPr lang="cs-CZ" sz="2800" dirty="0"/>
              <a:t> </a:t>
            </a:r>
            <a:r>
              <a:rPr lang="cs-CZ" sz="2800" dirty="0" err="1"/>
              <a:t>fee</a:t>
            </a:r>
            <a:r>
              <a:rPr lang="cs-CZ" sz="2800" dirty="0"/>
              <a:t> </a:t>
            </a:r>
            <a:r>
              <a:rPr lang="cs-CZ" sz="2800" dirty="0" err="1"/>
              <a:t>payment</a:t>
            </a:r>
            <a:r>
              <a:rPr lang="cs-CZ" sz="2800" dirty="0"/>
              <a:t> of 800 CZK</a:t>
            </a:r>
          </a:p>
          <a:p>
            <a:r>
              <a:rPr lang="cs-CZ" sz="2800" dirty="0"/>
              <a:t>The University (</a:t>
            </a:r>
            <a:r>
              <a:rPr lang="cs-CZ" sz="2800" dirty="0" err="1"/>
              <a:t>our</a:t>
            </a:r>
            <a:r>
              <a:rPr lang="cs-CZ" sz="2800" dirty="0"/>
              <a:t> </a:t>
            </a:r>
            <a:r>
              <a:rPr lang="cs-CZ" sz="2800" dirty="0" err="1"/>
              <a:t>system</a:t>
            </a:r>
            <a:r>
              <a:rPr lang="cs-CZ" sz="2800" dirty="0"/>
              <a:t>) </a:t>
            </a:r>
            <a:r>
              <a:rPr lang="cs-CZ" sz="2800" dirty="0" err="1"/>
              <a:t>receives</a:t>
            </a:r>
            <a:r>
              <a:rPr lang="cs-CZ" sz="2800" dirty="0"/>
              <a:t> </a:t>
            </a:r>
            <a:r>
              <a:rPr lang="cs-CZ" sz="2800" dirty="0" err="1"/>
              <a:t>your</a:t>
            </a:r>
            <a:r>
              <a:rPr lang="cs-CZ" sz="2800" dirty="0"/>
              <a:t> </a:t>
            </a:r>
            <a:r>
              <a:rPr lang="cs-CZ" sz="2800" dirty="0" err="1"/>
              <a:t>nostrification</a:t>
            </a:r>
            <a:r>
              <a:rPr lang="cs-CZ" sz="2800" dirty="0"/>
              <a:t> </a:t>
            </a:r>
            <a:r>
              <a:rPr lang="cs-CZ" sz="2800" dirty="0" err="1"/>
              <a:t>fee</a:t>
            </a:r>
            <a:r>
              <a:rPr lang="cs-CZ" sz="2800" dirty="0"/>
              <a:t> </a:t>
            </a:r>
            <a:r>
              <a:rPr lang="cs-CZ" sz="2800" dirty="0" err="1"/>
              <a:t>payment</a:t>
            </a:r>
            <a:r>
              <a:rPr lang="cs-CZ" sz="2800" dirty="0"/>
              <a:t> and </a:t>
            </a:r>
            <a:r>
              <a:rPr lang="cs-CZ" sz="2800" dirty="0" err="1"/>
              <a:t>they</a:t>
            </a:r>
            <a:r>
              <a:rPr lang="cs-CZ" sz="2800" dirty="0"/>
              <a:t> </a:t>
            </a:r>
            <a:r>
              <a:rPr lang="cs-CZ" sz="2800" dirty="0" err="1"/>
              <a:t>process</a:t>
            </a:r>
            <a:r>
              <a:rPr lang="cs-CZ" sz="2800" dirty="0"/>
              <a:t> </a:t>
            </a:r>
            <a:r>
              <a:rPr lang="cs-CZ" sz="2800" dirty="0" err="1"/>
              <a:t>nostrification</a:t>
            </a:r>
            <a:r>
              <a:rPr lang="cs-CZ" sz="2800" dirty="0"/>
              <a:t> of </a:t>
            </a:r>
            <a:r>
              <a:rPr lang="cs-CZ" sz="2800" dirty="0" err="1"/>
              <a:t>your</a:t>
            </a:r>
            <a:r>
              <a:rPr lang="cs-CZ" sz="2800" dirty="0"/>
              <a:t> </a:t>
            </a:r>
            <a:r>
              <a:rPr lang="cs-CZ" sz="2800" dirty="0" err="1"/>
              <a:t>previous</a:t>
            </a:r>
            <a:r>
              <a:rPr lang="cs-CZ" sz="2800" dirty="0"/>
              <a:t> </a:t>
            </a:r>
            <a:r>
              <a:rPr lang="cs-CZ" sz="2800" dirty="0" err="1"/>
              <a:t>education</a:t>
            </a:r>
            <a:endParaRPr lang="cs-CZ" sz="2800" dirty="0"/>
          </a:p>
          <a:p>
            <a:r>
              <a:rPr lang="cs-CZ" sz="2800" dirty="0" err="1"/>
              <a:t>You</a:t>
            </a:r>
            <a:r>
              <a:rPr lang="cs-CZ" sz="2800" dirty="0"/>
              <a:t> </a:t>
            </a:r>
            <a:r>
              <a:rPr lang="cs-CZ" sz="2800" dirty="0" err="1"/>
              <a:t>can</a:t>
            </a:r>
            <a:r>
              <a:rPr lang="cs-CZ" sz="2800" dirty="0"/>
              <a:t> </a:t>
            </a:r>
            <a:r>
              <a:rPr lang="cs-CZ" sz="2800" dirty="0" err="1"/>
              <a:t>check</a:t>
            </a:r>
            <a:r>
              <a:rPr lang="cs-CZ" sz="2800" dirty="0"/>
              <a:t> the status of </a:t>
            </a:r>
            <a:r>
              <a:rPr lang="cs-CZ" sz="2800" dirty="0" err="1"/>
              <a:t>your</a:t>
            </a:r>
            <a:r>
              <a:rPr lang="cs-CZ" sz="2800" dirty="0"/>
              <a:t> online </a:t>
            </a:r>
            <a:r>
              <a:rPr lang="cs-CZ" sz="2800" dirty="0" err="1"/>
              <a:t>application</a:t>
            </a:r>
            <a:r>
              <a:rPr lang="cs-CZ" sz="2800" dirty="0"/>
              <a:t> </a:t>
            </a:r>
            <a:r>
              <a:rPr lang="cs-CZ" sz="2800" dirty="0" err="1"/>
              <a:t>when</a:t>
            </a:r>
            <a:r>
              <a:rPr lang="cs-CZ" sz="2800" dirty="0"/>
              <a:t> </a:t>
            </a:r>
            <a:r>
              <a:rPr lang="cs-CZ" sz="2800" dirty="0" err="1"/>
              <a:t>you</a:t>
            </a:r>
            <a:r>
              <a:rPr lang="cs-CZ" sz="2800" dirty="0"/>
              <a:t> enter </a:t>
            </a:r>
            <a:r>
              <a:rPr lang="cs-CZ" sz="2800" dirty="0" err="1"/>
              <a:t>your</a:t>
            </a:r>
            <a:r>
              <a:rPr lang="cs-CZ" sz="2800" dirty="0"/>
              <a:t> online </a:t>
            </a:r>
            <a:r>
              <a:rPr lang="cs-CZ" sz="2800" dirty="0" err="1"/>
              <a:t>application</a:t>
            </a:r>
            <a:endParaRPr lang="cs-CZ" sz="2800" dirty="0"/>
          </a:p>
          <a:p>
            <a:endParaRPr lang="cs-CZ" sz="2800" dirty="0"/>
          </a:p>
        </p:txBody>
      </p:sp>
      <p:sp>
        <p:nvSpPr>
          <p:cNvPr id="4" name="Zástupný symbol pro datum 3">
            <a:extLst>
              <a:ext uri="{FF2B5EF4-FFF2-40B4-BE49-F238E27FC236}">
                <a16:creationId xmlns:a16="http://schemas.microsoft.com/office/drawing/2014/main" id="{9A6E255E-497D-466E-A9AC-71A7BEB4E1BB}"/>
              </a:ext>
            </a:extLst>
          </p:cNvPr>
          <p:cNvSpPr>
            <a:spLocks noGrp="1"/>
          </p:cNvSpPr>
          <p:nvPr>
            <p:ph type="dt" sz="half" idx="10"/>
          </p:nvPr>
        </p:nvSpPr>
        <p:spPr/>
        <p:txBody>
          <a:bodyPr/>
          <a:lstStyle/>
          <a:p>
            <a:fld id="{3D4CE2BD-95EA-854F-BAB8-0CF99DE8AA7D}" type="datetime3">
              <a:rPr lang="cs-CZ" smtClean="0"/>
              <a:t>23/04/25</a:t>
            </a:fld>
            <a:endParaRPr lang="cs-CZ"/>
          </a:p>
        </p:txBody>
      </p:sp>
      <p:sp>
        <p:nvSpPr>
          <p:cNvPr id="5" name="Zástupný symbol pro zápatí 4">
            <a:extLst>
              <a:ext uri="{FF2B5EF4-FFF2-40B4-BE49-F238E27FC236}">
                <a16:creationId xmlns:a16="http://schemas.microsoft.com/office/drawing/2014/main" id="{ADCD6BDB-5375-4986-B989-DB3492C2A4B2}"/>
              </a:ext>
            </a:extLst>
          </p:cNvPr>
          <p:cNvSpPr>
            <a:spLocks noGrp="1"/>
          </p:cNvSpPr>
          <p:nvPr>
            <p:ph type="ftr" sz="quarter" idx="11"/>
          </p:nvPr>
        </p:nvSpPr>
        <p:spPr/>
        <p:txBody>
          <a:bodyPr/>
          <a:lstStyle/>
          <a:p>
            <a:r>
              <a:rPr lang="cs-CZ"/>
              <a:t>text</a:t>
            </a:r>
          </a:p>
        </p:txBody>
      </p:sp>
      <p:sp>
        <p:nvSpPr>
          <p:cNvPr id="6" name="Zástupný symbol pro číslo snímku 5">
            <a:extLst>
              <a:ext uri="{FF2B5EF4-FFF2-40B4-BE49-F238E27FC236}">
                <a16:creationId xmlns:a16="http://schemas.microsoft.com/office/drawing/2014/main" id="{4D91D71E-6693-4A3A-AE87-79E7CF3EAD31}"/>
              </a:ext>
            </a:extLst>
          </p:cNvPr>
          <p:cNvSpPr>
            <a:spLocks noGrp="1"/>
          </p:cNvSpPr>
          <p:nvPr>
            <p:ph type="sldNum" sz="quarter" idx="12"/>
          </p:nvPr>
        </p:nvSpPr>
        <p:spPr/>
        <p:txBody>
          <a:bodyPr/>
          <a:lstStyle/>
          <a:p>
            <a:fld id="{1EA44BAA-1A06-B141-8215-9D88CF6A7203}" type="slidenum">
              <a:rPr lang="cs-CZ" smtClean="0"/>
              <a:t>15</a:t>
            </a:fld>
            <a:endParaRPr lang="cs-CZ"/>
          </a:p>
        </p:txBody>
      </p:sp>
    </p:spTree>
    <p:extLst>
      <p:ext uri="{BB962C8B-B14F-4D97-AF65-F5344CB8AC3E}">
        <p14:creationId xmlns:p14="http://schemas.microsoft.com/office/powerpoint/2010/main" val="15201876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AFA13D-117C-45C3-B86F-C57CCE1F24C8}"/>
              </a:ext>
            </a:extLst>
          </p:cNvPr>
          <p:cNvSpPr>
            <a:spLocks noGrp="1"/>
          </p:cNvSpPr>
          <p:nvPr>
            <p:ph type="title"/>
          </p:nvPr>
        </p:nvSpPr>
        <p:spPr/>
        <p:txBody>
          <a:bodyPr/>
          <a:lstStyle/>
          <a:p>
            <a:r>
              <a:rPr lang="cs-CZ" dirty="0" err="1">
                <a:solidFill>
                  <a:srgbClr val="00A499"/>
                </a:solidFill>
              </a:rPr>
              <a:t>For</a:t>
            </a:r>
            <a:r>
              <a:rPr lang="cs-CZ" dirty="0">
                <a:solidFill>
                  <a:srgbClr val="00A499"/>
                </a:solidFill>
              </a:rPr>
              <a:t> </a:t>
            </a:r>
            <a:r>
              <a:rPr lang="cs-CZ" dirty="0" err="1">
                <a:solidFill>
                  <a:srgbClr val="00A499"/>
                </a:solidFill>
              </a:rPr>
              <a:t>work</a:t>
            </a:r>
            <a:r>
              <a:rPr lang="cs-CZ" dirty="0">
                <a:solidFill>
                  <a:srgbClr val="00A499"/>
                </a:solidFill>
              </a:rPr>
              <a:t> </a:t>
            </a:r>
            <a:r>
              <a:rPr lang="cs-CZ" dirty="0" err="1">
                <a:solidFill>
                  <a:srgbClr val="00A499"/>
                </a:solidFill>
              </a:rPr>
              <a:t>purposes</a:t>
            </a:r>
            <a:r>
              <a:rPr lang="cs-CZ" dirty="0">
                <a:solidFill>
                  <a:srgbClr val="00A499"/>
                </a:solidFill>
              </a:rPr>
              <a:t> </a:t>
            </a:r>
            <a:r>
              <a:rPr lang="cs-CZ" dirty="0" err="1">
                <a:solidFill>
                  <a:srgbClr val="00A499"/>
                </a:solidFill>
              </a:rPr>
              <a:t>there</a:t>
            </a:r>
            <a:r>
              <a:rPr lang="cs-CZ" dirty="0">
                <a:solidFill>
                  <a:srgbClr val="00A499"/>
                </a:solidFill>
              </a:rPr>
              <a:t> </a:t>
            </a:r>
            <a:r>
              <a:rPr lang="cs-CZ" dirty="0" err="1">
                <a:solidFill>
                  <a:srgbClr val="00A499"/>
                </a:solidFill>
              </a:rPr>
              <a:t>is</a:t>
            </a:r>
            <a:r>
              <a:rPr lang="cs-CZ" dirty="0">
                <a:solidFill>
                  <a:srgbClr val="00A499"/>
                </a:solidFill>
              </a:rPr>
              <a:t> </a:t>
            </a:r>
            <a:r>
              <a:rPr lang="cs-CZ" dirty="0" err="1">
                <a:solidFill>
                  <a:srgbClr val="00A499"/>
                </a:solidFill>
              </a:rPr>
              <a:t>also</a:t>
            </a:r>
            <a:r>
              <a:rPr lang="cs-CZ" dirty="0">
                <a:solidFill>
                  <a:srgbClr val="00A499"/>
                </a:solidFill>
              </a:rPr>
              <a:t> </a:t>
            </a:r>
            <a:r>
              <a:rPr lang="cs-CZ" dirty="0" err="1">
                <a:solidFill>
                  <a:srgbClr val="00A499"/>
                </a:solidFill>
              </a:rPr>
              <a:t>an</a:t>
            </a:r>
            <a:r>
              <a:rPr lang="cs-CZ" dirty="0">
                <a:solidFill>
                  <a:srgbClr val="00A499"/>
                </a:solidFill>
              </a:rPr>
              <a:t> </a:t>
            </a:r>
            <a:r>
              <a:rPr lang="cs-CZ" dirty="0" err="1">
                <a:solidFill>
                  <a:srgbClr val="00A499"/>
                </a:solidFill>
              </a:rPr>
              <a:t>option</a:t>
            </a:r>
            <a:r>
              <a:rPr lang="cs-CZ" dirty="0">
                <a:solidFill>
                  <a:srgbClr val="00A499"/>
                </a:solidFill>
              </a:rPr>
              <a:t> of </a:t>
            </a:r>
            <a:r>
              <a:rPr lang="cs-CZ" dirty="0" err="1">
                <a:solidFill>
                  <a:srgbClr val="00A499"/>
                </a:solidFill>
              </a:rPr>
              <a:t>Large</a:t>
            </a:r>
            <a:r>
              <a:rPr lang="cs-CZ" dirty="0">
                <a:solidFill>
                  <a:srgbClr val="00A499"/>
                </a:solidFill>
              </a:rPr>
              <a:t> </a:t>
            </a:r>
            <a:r>
              <a:rPr lang="cs-CZ" dirty="0" err="1">
                <a:solidFill>
                  <a:srgbClr val="00A499"/>
                </a:solidFill>
              </a:rPr>
              <a:t>nostrification</a:t>
            </a:r>
            <a:endParaRPr lang="cs-CZ" dirty="0">
              <a:solidFill>
                <a:srgbClr val="00A499"/>
              </a:solidFill>
            </a:endParaRPr>
          </a:p>
        </p:txBody>
      </p:sp>
      <p:sp>
        <p:nvSpPr>
          <p:cNvPr id="3" name="Zástupný symbol pro obsah 2">
            <a:extLst>
              <a:ext uri="{FF2B5EF4-FFF2-40B4-BE49-F238E27FC236}">
                <a16:creationId xmlns:a16="http://schemas.microsoft.com/office/drawing/2014/main" id="{3BE528BE-3659-4849-AD9A-F5E267DD4593}"/>
              </a:ext>
            </a:extLst>
          </p:cNvPr>
          <p:cNvSpPr>
            <a:spLocks noGrp="1"/>
          </p:cNvSpPr>
          <p:nvPr>
            <p:ph idx="1"/>
          </p:nvPr>
        </p:nvSpPr>
        <p:spPr/>
        <p:txBody>
          <a:bodyPr/>
          <a:lstStyle/>
          <a:p>
            <a:r>
              <a:rPr lang="cs-CZ" sz="1800" b="1" dirty="0" err="1"/>
              <a:t>Valid</a:t>
            </a:r>
            <a:r>
              <a:rPr lang="cs-CZ" sz="1800" b="1" dirty="0"/>
              <a:t> </a:t>
            </a:r>
            <a:r>
              <a:rPr lang="cs-CZ" sz="1800" b="1" dirty="0" err="1"/>
              <a:t>nationwide</a:t>
            </a:r>
            <a:r>
              <a:rPr lang="cs-CZ" sz="1800" b="1" dirty="0"/>
              <a:t> </a:t>
            </a:r>
            <a:r>
              <a:rPr lang="cs-CZ" sz="1800" b="1" dirty="0" err="1"/>
              <a:t>for</a:t>
            </a:r>
            <a:r>
              <a:rPr lang="cs-CZ" sz="1800" b="1" dirty="0"/>
              <a:t> </a:t>
            </a:r>
            <a:r>
              <a:rPr lang="cs-CZ" sz="1800" b="1" dirty="0" err="1"/>
              <a:t>unlimited</a:t>
            </a:r>
            <a:r>
              <a:rPr lang="cs-CZ" sz="1800" b="1" dirty="0"/>
              <a:t> period of </a:t>
            </a:r>
            <a:r>
              <a:rPr lang="cs-CZ" sz="1800" b="1" dirty="0" err="1"/>
              <a:t>time</a:t>
            </a:r>
            <a:endParaRPr lang="cs-CZ" sz="1800" b="1" dirty="0"/>
          </a:p>
          <a:p>
            <a:r>
              <a:rPr lang="cs-CZ" sz="1800" b="1" dirty="0" err="1"/>
              <a:t>Costs</a:t>
            </a:r>
            <a:r>
              <a:rPr lang="cs-CZ" sz="1800" b="1" dirty="0"/>
              <a:t> 3000 CZK, </a:t>
            </a:r>
            <a:r>
              <a:rPr lang="cs-CZ" sz="1800" b="1" dirty="0" err="1"/>
              <a:t>approx</a:t>
            </a:r>
            <a:r>
              <a:rPr lang="cs-CZ" sz="1800" b="1" dirty="0"/>
              <a:t>. 120 EUR</a:t>
            </a:r>
          </a:p>
          <a:p>
            <a:pPr marL="0" indent="0">
              <a:buNone/>
            </a:pPr>
            <a:endParaRPr lang="cs-CZ" dirty="0"/>
          </a:p>
        </p:txBody>
      </p:sp>
      <p:sp>
        <p:nvSpPr>
          <p:cNvPr id="4" name="Zástupný symbol pro datum 3">
            <a:extLst>
              <a:ext uri="{FF2B5EF4-FFF2-40B4-BE49-F238E27FC236}">
                <a16:creationId xmlns:a16="http://schemas.microsoft.com/office/drawing/2014/main" id="{B8468659-5D8E-4CB5-8166-DE7137B9E9ED}"/>
              </a:ext>
            </a:extLst>
          </p:cNvPr>
          <p:cNvSpPr>
            <a:spLocks noGrp="1"/>
          </p:cNvSpPr>
          <p:nvPr>
            <p:ph type="dt" sz="half" idx="10"/>
          </p:nvPr>
        </p:nvSpPr>
        <p:spPr/>
        <p:txBody>
          <a:bodyPr/>
          <a:lstStyle/>
          <a:p>
            <a:fld id="{3D4CE2BD-95EA-854F-BAB8-0CF99DE8AA7D}" type="datetime3">
              <a:rPr lang="cs-CZ" smtClean="0"/>
              <a:t>23/04/25</a:t>
            </a:fld>
            <a:endParaRPr lang="cs-CZ"/>
          </a:p>
        </p:txBody>
      </p:sp>
      <p:sp>
        <p:nvSpPr>
          <p:cNvPr id="5" name="Zástupný symbol pro zápatí 4">
            <a:extLst>
              <a:ext uri="{FF2B5EF4-FFF2-40B4-BE49-F238E27FC236}">
                <a16:creationId xmlns:a16="http://schemas.microsoft.com/office/drawing/2014/main" id="{80F2DC16-93AE-4502-BBC3-B175D369D524}"/>
              </a:ext>
            </a:extLst>
          </p:cNvPr>
          <p:cNvSpPr>
            <a:spLocks noGrp="1"/>
          </p:cNvSpPr>
          <p:nvPr>
            <p:ph type="ftr" sz="quarter" idx="11"/>
          </p:nvPr>
        </p:nvSpPr>
        <p:spPr/>
        <p:txBody>
          <a:bodyPr/>
          <a:lstStyle/>
          <a:p>
            <a:r>
              <a:rPr lang="cs-CZ"/>
              <a:t>text</a:t>
            </a:r>
          </a:p>
        </p:txBody>
      </p:sp>
      <p:sp>
        <p:nvSpPr>
          <p:cNvPr id="6" name="Zástupný symbol pro číslo snímku 5">
            <a:extLst>
              <a:ext uri="{FF2B5EF4-FFF2-40B4-BE49-F238E27FC236}">
                <a16:creationId xmlns:a16="http://schemas.microsoft.com/office/drawing/2014/main" id="{0A1282A3-FD3B-44B6-B3EC-AADAD4FE6DEF}"/>
              </a:ext>
            </a:extLst>
          </p:cNvPr>
          <p:cNvSpPr>
            <a:spLocks noGrp="1"/>
          </p:cNvSpPr>
          <p:nvPr>
            <p:ph type="sldNum" sz="quarter" idx="12"/>
          </p:nvPr>
        </p:nvSpPr>
        <p:spPr/>
        <p:txBody>
          <a:bodyPr/>
          <a:lstStyle/>
          <a:p>
            <a:fld id="{1EA44BAA-1A06-B141-8215-9D88CF6A7203}" type="slidenum">
              <a:rPr lang="cs-CZ" smtClean="0"/>
              <a:t>16</a:t>
            </a:fld>
            <a:endParaRPr lang="cs-CZ"/>
          </a:p>
        </p:txBody>
      </p:sp>
    </p:spTree>
    <p:extLst>
      <p:ext uri="{BB962C8B-B14F-4D97-AF65-F5344CB8AC3E}">
        <p14:creationId xmlns:p14="http://schemas.microsoft.com/office/powerpoint/2010/main" val="19655357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2A71CE-6BDF-4DF6-87CA-CFB49AE678A7}"/>
              </a:ext>
            </a:extLst>
          </p:cNvPr>
          <p:cNvSpPr>
            <a:spLocks noGrp="1"/>
          </p:cNvSpPr>
          <p:nvPr>
            <p:ph type="title"/>
          </p:nvPr>
        </p:nvSpPr>
        <p:spPr/>
        <p:txBody>
          <a:bodyPr/>
          <a:lstStyle/>
          <a:p>
            <a:pPr algn="ctr"/>
            <a:r>
              <a:rPr lang="cs-CZ" sz="3200" dirty="0" err="1">
                <a:solidFill>
                  <a:srgbClr val="00A499"/>
                </a:solidFill>
              </a:rPr>
              <a:t>Any</a:t>
            </a:r>
            <a:r>
              <a:rPr lang="cs-CZ" sz="3200" dirty="0">
                <a:solidFill>
                  <a:srgbClr val="00A499"/>
                </a:solidFill>
              </a:rPr>
              <a:t> </a:t>
            </a:r>
            <a:r>
              <a:rPr lang="cs-CZ" sz="3200" dirty="0" err="1">
                <a:solidFill>
                  <a:srgbClr val="00A499"/>
                </a:solidFill>
              </a:rPr>
              <a:t>enquiries</a:t>
            </a:r>
            <a:r>
              <a:rPr lang="cs-CZ" sz="3200" dirty="0">
                <a:solidFill>
                  <a:srgbClr val="00A499"/>
                </a:solidFill>
              </a:rPr>
              <a:t> </a:t>
            </a:r>
            <a:r>
              <a:rPr lang="cs-CZ" sz="3200" dirty="0" err="1">
                <a:solidFill>
                  <a:srgbClr val="00A499"/>
                </a:solidFill>
              </a:rPr>
              <a:t>regarding</a:t>
            </a:r>
            <a:r>
              <a:rPr lang="cs-CZ" sz="3200" dirty="0">
                <a:solidFill>
                  <a:srgbClr val="00A499"/>
                </a:solidFill>
              </a:rPr>
              <a:t> </a:t>
            </a:r>
            <a:r>
              <a:rPr lang="cs-CZ" sz="3200" dirty="0" err="1">
                <a:solidFill>
                  <a:srgbClr val="00A499"/>
                </a:solidFill>
              </a:rPr>
              <a:t>nostrification</a:t>
            </a:r>
            <a:r>
              <a:rPr lang="cs-CZ" sz="3200" dirty="0">
                <a:solidFill>
                  <a:srgbClr val="00A499"/>
                </a:solidFill>
              </a:rPr>
              <a:t>?</a:t>
            </a:r>
          </a:p>
        </p:txBody>
      </p:sp>
      <p:sp>
        <p:nvSpPr>
          <p:cNvPr id="3" name="Zástupný symbol pro obsah 2">
            <a:extLst>
              <a:ext uri="{FF2B5EF4-FFF2-40B4-BE49-F238E27FC236}">
                <a16:creationId xmlns:a16="http://schemas.microsoft.com/office/drawing/2014/main" id="{F54148C8-9423-46AD-8126-F79697201CE5}"/>
              </a:ext>
            </a:extLst>
          </p:cNvPr>
          <p:cNvSpPr>
            <a:spLocks noGrp="1"/>
          </p:cNvSpPr>
          <p:nvPr>
            <p:ph idx="1"/>
          </p:nvPr>
        </p:nvSpPr>
        <p:spPr>
          <a:xfrm>
            <a:off x="150971" y="2237705"/>
            <a:ext cx="8848964" cy="3973942"/>
          </a:xfrm>
        </p:spPr>
        <p:txBody>
          <a:bodyPr>
            <a:normAutofit/>
          </a:bodyPr>
          <a:lstStyle/>
          <a:p>
            <a:pPr marL="0" indent="0" algn="ctr">
              <a:buNone/>
            </a:pPr>
            <a:endParaRPr lang="cs-CZ" sz="3200" b="1" dirty="0"/>
          </a:p>
          <a:p>
            <a:pPr marL="0" indent="0" algn="ctr">
              <a:buNone/>
            </a:pPr>
            <a:r>
              <a:rPr lang="cs-CZ" sz="3200" b="1" dirty="0" err="1">
                <a:solidFill>
                  <a:srgbClr val="FF0000"/>
                </a:solidFill>
              </a:rPr>
              <a:t>Contact</a:t>
            </a:r>
            <a:r>
              <a:rPr lang="cs-CZ" sz="3200" b="1" dirty="0">
                <a:solidFill>
                  <a:srgbClr val="FF0000"/>
                </a:solidFill>
              </a:rPr>
              <a:t> </a:t>
            </a:r>
            <a:r>
              <a:rPr lang="cs-CZ" sz="3200" b="1" dirty="0" err="1">
                <a:solidFill>
                  <a:srgbClr val="FF0000"/>
                </a:solidFill>
              </a:rPr>
              <a:t>directly</a:t>
            </a:r>
            <a:r>
              <a:rPr lang="cs-CZ" sz="3200" b="1" dirty="0">
                <a:solidFill>
                  <a:srgbClr val="FF0000"/>
                </a:solidFill>
              </a:rPr>
              <a:t> the </a:t>
            </a:r>
            <a:r>
              <a:rPr lang="cs-CZ" sz="3200" b="1" dirty="0" err="1">
                <a:solidFill>
                  <a:srgbClr val="FF0000"/>
                </a:solidFill>
              </a:rPr>
              <a:t>respective</a:t>
            </a:r>
            <a:r>
              <a:rPr lang="cs-CZ" sz="3200" b="1" dirty="0">
                <a:solidFill>
                  <a:srgbClr val="FF0000"/>
                </a:solidFill>
              </a:rPr>
              <a:t> </a:t>
            </a:r>
            <a:r>
              <a:rPr lang="cs-CZ" sz="3200" b="1" dirty="0" err="1">
                <a:solidFill>
                  <a:srgbClr val="FF0000"/>
                </a:solidFill>
              </a:rPr>
              <a:t>Faculty</a:t>
            </a:r>
            <a:endParaRPr lang="cs-CZ" sz="3200" b="1" dirty="0">
              <a:solidFill>
                <a:srgbClr val="FF0000"/>
              </a:solidFill>
            </a:endParaRPr>
          </a:p>
          <a:p>
            <a:pPr marL="0" indent="0" algn="ctr">
              <a:buNone/>
            </a:pPr>
            <a:r>
              <a:rPr lang="cs-CZ" sz="3200" dirty="0">
                <a:hlinkClick r:id="rId2"/>
              </a:rPr>
              <a:t>Study </a:t>
            </a:r>
            <a:r>
              <a:rPr lang="cs-CZ" sz="3200" dirty="0" err="1">
                <a:hlinkClick r:id="rId2"/>
              </a:rPr>
              <a:t>offices</a:t>
            </a:r>
            <a:r>
              <a:rPr lang="cs-CZ" sz="3200" dirty="0">
                <a:hlinkClick r:id="rId2"/>
              </a:rPr>
              <a:t> - VSB-TUO</a:t>
            </a:r>
            <a:endParaRPr lang="cs-CZ" sz="3200" b="1" dirty="0">
              <a:solidFill>
                <a:srgbClr val="FF0000"/>
              </a:solidFill>
            </a:endParaRPr>
          </a:p>
          <a:p>
            <a:pPr marL="0" indent="0" algn="ctr">
              <a:buNone/>
            </a:pPr>
            <a:r>
              <a:rPr lang="cs-CZ" sz="3200" b="1" dirty="0" err="1">
                <a:solidFill>
                  <a:srgbClr val="FF0000"/>
                </a:solidFill>
              </a:rPr>
              <a:t>Please</a:t>
            </a:r>
            <a:r>
              <a:rPr lang="cs-CZ" sz="3200" b="1" dirty="0">
                <a:solidFill>
                  <a:srgbClr val="FF0000"/>
                </a:solidFill>
              </a:rPr>
              <a:t> </a:t>
            </a:r>
            <a:r>
              <a:rPr lang="cs-CZ" sz="3200" b="1" dirty="0" err="1">
                <a:solidFill>
                  <a:srgbClr val="FF0000"/>
                </a:solidFill>
              </a:rPr>
              <a:t>note</a:t>
            </a:r>
            <a:r>
              <a:rPr lang="cs-CZ" sz="3200" b="1" dirty="0">
                <a:solidFill>
                  <a:srgbClr val="FF0000"/>
                </a:solidFill>
              </a:rPr>
              <a:t> </a:t>
            </a:r>
            <a:r>
              <a:rPr lang="cs-CZ" sz="3200" b="1" dirty="0" err="1">
                <a:solidFill>
                  <a:srgbClr val="FF0000"/>
                </a:solidFill>
              </a:rPr>
              <a:t>that</a:t>
            </a:r>
            <a:r>
              <a:rPr lang="cs-CZ" sz="3200" b="1" dirty="0">
                <a:solidFill>
                  <a:srgbClr val="FF0000"/>
                </a:solidFill>
              </a:rPr>
              <a:t> the </a:t>
            </a:r>
            <a:r>
              <a:rPr lang="cs-CZ" sz="3200" b="1" dirty="0" err="1">
                <a:solidFill>
                  <a:srgbClr val="FF0000"/>
                </a:solidFill>
              </a:rPr>
              <a:t>Faculty</a:t>
            </a:r>
            <a:r>
              <a:rPr lang="cs-CZ" sz="3200" b="1" dirty="0">
                <a:solidFill>
                  <a:srgbClr val="FF0000"/>
                </a:solidFill>
              </a:rPr>
              <a:t> </a:t>
            </a:r>
            <a:r>
              <a:rPr lang="cs-CZ" sz="3200" b="1" dirty="0" err="1">
                <a:solidFill>
                  <a:srgbClr val="FF0000"/>
                </a:solidFill>
              </a:rPr>
              <a:t>does</a:t>
            </a:r>
            <a:r>
              <a:rPr lang="cs-CZ" sz="3200" b="1" dirty="0">
                <a:solidFill>
                  <a:srgbClr val="FF0000"/>
                </a:solidFill>
              </a:rPr>
              <a:t> not </a:t>
            </a:r>
            <a:r>
              <a:rPr lang="cs-CZ" sz="3200" b="1" dirty="0" err="1">
                <a:solidFill>
                  <a:srgbClr val="FF0000"/>
                </a:solidFill>
              </a:rPr>
              <a:t>send</a:t>
            </a:r>
            <a:r>
              <a:rPr lang="cs-CZ" sz="3200" b="1" dirty="0">
                <a:solidFill>
                  <a:srgbClr val="FF0000"/>
                </a:solidFill>
              </a:rPr>
              <a:t> </a:t>
            </a:r>
            <a:r>
              <a:rPr lang="cs-CZ" sz="3200" b="1" dirty="0" err="1">
                <a:solidFill>
                  <a:srgbClr val="FF0000"/>
                </a:solidFill>
              </a:rPr>
              <a:t>back</a:t>
            </a:r>
            <a:r>
              <a:rPr lang="cs-CZ" sz="3200" b="1" dirty="0">
                <a:solidFill>
                  <a:srgbClr val="FF0000"/>
                </a:solidFill>
              </a:rPr>
              <a:t> the </a:t>
            </a:r>
            <a:r>
              <a:rPr lang="cs-CZ" sz="3200" b="1" dirty="0" err="1">
                <a:solidFill>
                  <a:srgbClr val="FF0000"/>
                </a:solidFill>
              </a:rPr>
              <a:t>copies</a:t>
            </a:r>
            <a:r>
              <a:rPr lang="cs-CZ" sz="3200" b="1" dirty="0">
                <a:solidFill>
                  <a:srgbClr val="FF0000"/>
                </a:solidFill>
              </a:rPr>
              <a:t> of </a:t>
            </a:r>
            <a:r>
              <a:rPr lang="cs-CZ" sz="3200" b="1" dirty="0" err="1">
                <a:solidFill>
                  <a:srgbClr val="FF0000"/>
                </a:solidFill>
              </a:rPr>
              <a:t>your</a:t>
            </a:r>
            <a:r>
              <a:rPr lang="cs-CZ" sz="3200" b="1" dirty="0">
                <a:solidFill>
                  <a:srgbClr val="FF0000"/>
                </a:solidFill>
              </a:rPr>
              <a:t> </a:t>
            </a:r>
            <a:r>
              <a:rPr lang="cs-CZ" sz="3200" b="1" dirty="0" err="1">
                <a:solidFill>
                  <a:srgbClr val="FF0000"/>
                </a:solidFill>
              </a:rPr>
              <a:t>academic</a:t>
            </a:r>
            <a:r>
              <a:rPr lang="cs-CZ" sz="3200" b="1" dirty="0">
                <a:solidFill>
                  <a:srgbClr val="FF0000"/>
                </a:solidFill>
              </a:rPr>
              <a:t> </a:t>
            </a:r>
            <a:r>
              <a:rPr lang="cs-CZ" sz="3200" b="1" dirty="0" err="1">
                <a:solidFill>
                  <a:srgbClr val="FF0000"/>
                </a:solidFill>
              </a:rPr>
              <a:t>documents</a:t>
            </a:r>
            <a:r>
              <a:rPr lang="cs-CZ" sz="3200" b="1" dirty="0">
                <a:solidFill>
                  <a:srgbClr val="FF0000"/>
                </a:solidFill>
              </a:rPr>
              <a:t>!!!! </a:t>
            </a:r>
          </a:p>
          <a:p>
            <a:pPr marL="0" indent="0" algn="ctr">
              <a:buNone/>
            </a:pPr>
            <a:endParaRPr lang="cs-CZ" sz="3200" b="1" dirty="0">
              <a:solidFill>
                <a:srgbClr val="FF0000"/>
              </a:solidFill>
            </a:endParaRPr>
          </a:p>
          <a:p>
            <a:pPr marL="0" indent="0">
              <a:buNone/>
            </a:pPr>
            <a:endParaRPr lang="cs-CZ" dirty="0"/>
          </a:p>
        </p:txBody>
      </p:sp>
      <p:sp>
        <p:nvSpPr>
          <p:cNvPr id="4" name="Zástupný symbol pro datum 3">
            <a:extLst>
              <a:ext uri="{FF2B5EF4-FFF2-40B4-BE49-F238E27FC236}">
                <a16:creationId xmlns:a16="http://schemas.microsoft.com/office/drawing/2014/main" id="{15E1D38C-3025-4B5B-B91E-46BE48384F2B}"/>
              </a:ext>
            </a:extLst>
          </p:cNvPr>
          <p:cNvSpPr>
            <a:spLocks noGrp="1"/>
          </p:cNvSpPr>
          <p:nvPr>
            <p:ph type="dt" sz="half" idx="10"/>
          </p:nvPr>
        </p:nvSpPr>
        <p:spPr/>
        <p:txBody>
          <a:bodyPr/>
          <a:lstStyle/>
          <a:p>
            <a:fld id="{3D4CE2BD-95EA-854F-BAB8-0CF99DE8AA7D}" type="datetime3">
              <a:rPr lang="cs-CZ" smtClean="0"/>
              <a:t>23/04/25</a:t>
            </a:fld>
            <a:endParaRPr lang="cs-CZ"/>
          </a:p>
        </p:txBody>
      </p:sp>
      <p:sp>
        <p:nvSpPr>
          <p:cNvPr id="5" name="Zástupný symbol pro zápatí 4">
            <a:extLst>
              <a:ext uri="{FF2B5EF4-FFF2-40B4-BE49-F238E27FC236}">
                <a16:creationId xmlns:a16="http://schemas.microsoft.com/office/drawing/2014/main" id="{73900F8D-57AC-4908-AE65-22BA7CBED66A}"/>
              </a:ext>
            </a:extLst>
          </p:cNvPr>
          <p:cNvSpPr>
            <a:spLocks noGrp="1"/>
          </p:cNvSpPr>
          <p:nvPr>
            <p:ph type="ftr" sz="quarter" idx="11"/>
          </p:nvPr>
        </p:nvSpPr>
        <p:spPr/>
        <p:txBody>
          <a:bodyPr/>
          <a:lstStyle/>
          <a:p>
            <a:r>
              <a:rPr lang="cs-CZ"/>
              <a:t>text</a:t>
            </a:r>
          </a:p>
        </p:txBody>
      </p:sp>
      <p:sp>
        <p:nvSpPr>
          <p:cNvPr id="6" name="Zástupný symbol pro číslo snímku 5">
            <a:extLst>
              <a:ext uri="{FF2B5EF4-FFF2-40B4-BE49-F238E27FC236}">
                <a16:creationId xmlns:a16="http://schemas.microsoft.com/office/drawing/2014/main" id="{C9980CBF-8163-48A3-9FEF-A38C94344851}"/>
              </a:ext>
            </a:extLst>
          </p:cNvPr>
          <p:cNvSpPr>
            <a:spLocks noGrp="1"/>
          </p:cNvSpPr>
          <p:nvPr>
            <p:ph type="sldNum" sz="quarter" idx="12"/>
          </p:nvPr>
        </p:nvSpPr>
        <p:spPr/>
        <p:txBody>
          <a:bodyPr/>
          <a:lstStyle/>
          <a:p>
            <a:fld id="{1EA44BAA-1A06-B141-8215-9D88CF6A7203}" type="slidenum">
              <a:rPr lang="cs-CZ" smtClean="0"/>
              <a:t>17</a:t>
            </a:fld>
            <a:endParaRPr lang="cs-CZ"/>
          </a:p>
        </p:txBody>
      </p:sp>
    </p:spTree>
    <p:extLst>
      <p:ext uri="{BB962C8B-B14F-4D97-AF65-F5344CB8AC3E}">
        <p14:creationId xmlns:p14="http://schemas.microsoft.com/office/powerpoint/2010/main" val="589381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16C7814-19D0-D044-AD35-ED9091139AEE}"/>
              </a:ext>
            </a:extLst>
          </p:cNvPr>
          <p:cNvSpPr>
            <a:spLocks noGrp="1"/>
          </p:cNvSpPr>
          <p:nvPr>
            <p:ph type="ctrTitle"/>
          </p:nvPr>
        </p:nvSpPr>
        <p:spPr/>
        <p:txBody>
          <a:bodyPr/>
          <a:lstStyle/>
          <a:p>
            <a:r>
              <a:rPr lang="cs-CZ" sz="3600" dirty="0" err="1">
                <a:solidFill>
                  <a:srgbClr val="00A499"/>
                </a:solidFill>
              </a:rPr>
              <a:t>Nostrification</a:t>
            </a:r>
            <a:r>
              <a:rPr lang="cs-CZ" sz="3600" dirty="0">
                <a:solidFill>
                  <a:srgbClr val="00A499"/>
                </a:solidFill>
              </a:rPr>
              <a:t> </a:t>
            </a:r>
            <a:r>
              <a:rPr lang="cs-CZ" sz="3600" dirty="0" err="1">
                <a:solidFill>
                  <a:srgbClr val="00A499"/>
                </a:solidFill>
              </a:rPr>
              <a:t>procedure</a:t>
            </a:r>
            <a:r>
              <a:rPr lang="cs-CZ" sz="3600" dirty="0">
                <a:solidFill>
                  <a:srgbClr val="00A499"/>
                </a:solidFill>
              </a:rPr>
              <a:t> </a:t>
            </a:r>
            <a:r>
              <a:rPr lang="cs-CZ" sz="3600" dirty="0" err="1">
                <a:solidFill>
                  <a:srgbClr val="00A499"/>
                </a:solidFill>
              </a:rPr>
              <a:t>for</a:t>
            </a:r>
            <a:r>
              <a:rPr lang="cs-CZ" sz="3600" dirty="0">
                <a:solidFill>
                  <a:srgbClr val="00A499"/>
                </a:solidFill>
              </a:rPr>
              <a:t> </a:t>
            </a:r>
            <a:r>
              <a:rPr lang="cs-CZ" sz="3600" dirty="0" err="1">
                <a:solidFill>
                  <a:srgbClr val="00A499"/>
                </a:solidFill>
              </a:rPr>
              <a:t>admissions</a:t>
            </a:r>
            <a:r>
              <a:rPr lang="cs-CZ" sz="3600" dirty="0">
                <a:solidFill>
                  <a:srgbClr val="00A499"/>
                </a:solidFill>
              </a:rPr>
              <a:t> </a:t>
            </a:r>
            <a:r>
              <a:rPr lang="cs-CZ" sz="3600" dirty="0" err="1">
                <a:solidFill>
                  <a:srgbClr val="00A499"/>
                </a:solidFill>
              </a:rPr>
              <a:t>for</a:t>
            </a:r>
            <a:br>
              <a:rPr lang="cs-CZ" sz="3600" dirty="0">
                <a:solidFill>
                  <a:srgbClr val="00A499"/>
                </a:solidFill>
              </a:rPr>
            </a:br>
            <a:r>
              <a:rPr lang="cs-CZ" sz="3600" dirty="0" err="1">
                <a:solidFill>
                  <a:srgbClr val="00A499"/>
                </a:solidFill>
              </a:rPr>
              <a:t>academic</a:t>
            </a:r>
            <a:r>
              <a:rPr lang="cs-CZ" sz="3600" dirty="0">
                <a:solidFill>
                  <a:srgbClr val="00A499"/>
                </a:solidFill>
              </a:rPr>
              <a:t> </a:t>
            </a:r>
            <a:r>
              <a:rPr lang="cs-CZ" sz="3600" dirty="0" err="1">
                <a:solidFill>
                  <a:srgbClr val="00A499"/>
                </a:solidFill>
              </a:rPr>
              <a:t>year</a:t>
            </a:r>
            <a:r>
              <a:rPr lang="cs-CZ" sz="3600" dirty="0">
                <a:solidFill>
                  <a:srgbClr val="00A499"/>
                </a:solidFill>
              </a:rPr>
              <a:t> 2026/2027</a:t>
            </a:r>
          </a:p>
        </p:txBody>
      </p:sp>
      <p:sp>
        <p:nvSpPr>
          <p:cNvPr id="3" name="Podnadpis 2">
            <a:extLst>
              <a:ext uri="{FF2B5EF4-FFF2-40B4-BE49-F238E27FC236}">
                <a16:creationId xmlns:a16="http://schemas.microsoft.com/office/drawing/2014/main" id="{D3462E6A-BA43-6348-924A-E49976C5622D}"/>
              </a:ext>
            </a:extLst>
          </p:cNvPr>
          <p:cNvSpPr>
            <a:spLocks noGrp="1"/>
          </p:cNvSpPr>
          <p:nvPr>
            <p:ph type="subTitle" idx="1"/>
          </p:nvPr>
        </p:nvSpPr>
        <p:spPr/>
        <p:txBody>
          <a:bodyPr>
            <a:normAutofit/>
          </a:bodyPr>
          <a:lstStyle/>
          <a:p>
            <a:r>
              <a:rPr lang="cs-CZ" sz="3200" b="1" dirty="0"/>
              <a:t>VSB – </a:t>
            </a:r>
            <a:r>
              <a:rPr lang="cs-CZ" sz="3200" b="1" dirty="0" err="1"/>
              <a:t>Technical</a:t>
            </a:r>
            <a:r>
              <a:rPr lang="cs-CZ" sz="3200" b="1" dirty="0"/>
              <a:t> University of Ostrava</a:t>
            </a:r>
          </a:p>
        </p:txBody>
      </p:sp>
      <p:sp>
        <p:nvSpPr>
          <p:cNvPr id="4" name="Zástupný symbol pro datum 3">
            <a:extLst>
              <a:ext uri="{FF2B5EF4-FFF2-40B4-BE49-F238E27FC236}">
                <a16:creationId xmlns:a16="http://schemas.microsoft.com/office/drawing/2014/main" id="{B98121F1-3D8E-594F-90DB-4F0B98C01E15}"/>
              </a:ext>
            </a:extLst>
          </p:cNvPr>
          <p:cNvSpPr>
            <a:spLocks noGrp="1"/>
          </p:cNvSpPr>
          <p:nvPr>
            <p:ph type="dt" sz="half" idx="10"/>
          </p:nvPr>
        </p:nvSpPr>
        <p:spPr/>
        <p:txBody>
          <a:bodyPr/>
          <a:lstStyle/>
          <a:p>
            <a:fld id="{1361AFFB-D433-B047-9BA8-E42A060EB3E7}" type="datetime3">
              <a:rPr lang="cs-CZ" smtClean="0"/>
              <a:t>23/04/25</a:t>
            </a:fld>
            <a:endParaRPr lang="cs-CZ"/>
          </a:p>
        </p:txBody>
      </p:sp>
      <p:sp>
        <p:nvSpPr>
          <p:cNvPr id="5" name="Zástupný symbol pro zápatí 4">
            <a:extLst>
              <a:ext uri="{FF2B5EF4-FFF2-40B4-BE49-F238E27FC236}">
                <a16:creationId xmlns:a16="http://schemas.microsoft.com/office/drawing/2014/main" id="{CAECFA50-A063-9142-88B9-F0C90FFC9D3F}"/>
              </a:ext>
            </a:extLst>
          </p:cNvPr>
          <p:cNvSpPr>
            <a:spLocks noGrp="1"/>
          </p:cNvSpPr>
          <p:nvPr>
            <p:ph type="ftr" sz="quarter" idx="11"/>
          </p:nvPr>
        </p:nvSpPr>
        <p:spPr/>
        <p:txBody>
          <a:bodyPr/>
          <a:lstStyle/>
          <a:p>
            <a:r>
              <a:rPr lang="cs-CZ"/>
              <a:t>text</a:t>
            </a:r>
          </a:p>
        </p:txBody>
      </p:sp>
      <p:sp>
        <p:nvSpPr>
          <p:cNvPr id="6" name="Zástupný symbol pro číslo snímku 5">
            <a:extLst>
              <a:ext uri="{FF2B5EF4-FFF2-40B4-BE49-F238E27FC236}">
                <a16:creationId xmlns:a16="http://schemas.microsoft.com/office/drawing/2014/main" id="{D4A7925D-4BBE-3C40-9FF4-E305464874B4}"/>
              </a:ext>
            </a:extLst>
          </p:cNvPr>
          <p:cNvSpPr>
            <a:spLocks noGrp="1"/>
          </p:cNvSpPr>
          <p:nvPr>
            <p:ph type="sldNum" sz="quarter" idx="12"/>
          </p:nvPr>
        </p:nvSpPr>
        <p:spPr/>
        <p:txBody>
          <a:bodyPr/>
          <a:lstStyle/>
          <a:p>
            <a:fld id="{1EA44BAA-1A06-B141-8215-9D88CF6A7203}" type="slidenum">
              <a:rPr lang="cs-CZ" smtClean="0"/>
              <a:t>1</a:t>
            </a:fld>
            <a:endParaRPr lang="cs-CZ"/>
          </a:p>
        </p:txBody>
      </p:sp>
    </p:spTree>
    <p:extLst>
      <p:ext uri="{BB962C8B-B14F-4D97-AF65-F5344CB8AC3E}">
        <p14:creationId xmlns:p14="http://schemas.microsoft.com/office/powerpoint/2010/main" val="19016499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82C90F-6696-C44A-BE8F-4464B8E64A0B}"/>
              </a:ext>
            </a:extLst>
          </p:cNvPr>
          <p:cNvSpPr>
            <a:spLocks noGrp="1"/>
          </p:cNvSpPr>
          <p:nvPr>
            <p:ph type="title"/>
          </p:nvPr>
        </p:nvSpPr>
        <p:spPr>
          <a:xfrm>
            <a:off x="152622" y="1646636"/>
            <a:ext cx="8847312" cy="794486"/>
          </a:xfrm>
        </p:spPr>
        <p:txBody>
          <a:bodyPr/>
          <a:lstStyle/>
          <a:p>
            <a:r>
              <a:rPr lang="cs-CZ" sz="3300" dirty="0" err="1">
                <a:solidFill>
                  <a:srgbClr val="00A499"/>
                </a:solidFill>
              </a:rPr>
              <a:t>Nostrification</a:t>
            </a:r>
            <a:r>
              <a:rPr lang="cs-CZ" sz="3300" dirty="0">
                <a:solidFill>
                  <a:srgbClr val="00A499"/>
                </a:solidFill>
              </a:rPr>
              <a:t> </a:t>
            </a:r>
            <a:r>
              <a:rPr lang="cs-CZ" sz="3300" dirty="0" err="1">
                <a:solidFill>
                  <a:srgbClr val="00A499"/>
                </a:solidFill>
              </a:rPr>
              <a:t>procedure</a:t>
            </a:r>
            <a:r>
              <a:rPr lang="cs-CZ" sz="3300" dirty="0">
                <a:solidFill>
                  <a:srgbClr val="00A499"/>
                </a:solidFill>
              </a:rPr>
              <a:t> </a:t>
            </a:r>
            <a:r>
              <a:rPr lang="cs-CZ" dirty="0">
                <a:solidFill>
                  <a:srgbClr val="00A499"/>
                </a:solidFill>
              </a:rPr>
              <a:t> </a:t>
            </a:r>
            <a:endParaRPr lang="cs-CZ" dirty="0"/>
          </a:p>
        </p:txBody>
      </p:sp>
      <p:sp>
        <p:nvSpPr>
          <p:cNvPr id="3" name="Zástupný text 2">
            <a:extLst>
              <a:ext uri="{FF2B5EF4-FFF2-40B4-BE49-F238E27FC236}">
                <a16:creationId xmlns:a16="http://schemas.microsoft.com/office/drawing/2014/main" id="{4172E0D8-7C1D-1642-9793-1606BCBB9B2E}"/>
              </a:ext>
            </a:extLst>
          </p:cNvPr>
          <p:cNvSpPr>
            <a:spLocks noGrp="1"/>
          </p:cNvSpPr>
          <p:nvPr>
            <p:ph type="body" idx="1"/>
          </p:nvPr>
        </p:nvSpPr>
        <p:spPr>
          <a:xfrm>
            <a:off x="152623" y="2563585"/>
            <a:ext cx="8847312" cy="2932901"/>
          </a:xfrm>
        </p:spPr>
        <p:txBody>
          <a:bodyPr>
            <a:normAutofit/>
          </a:bodyPr>
          <a:lstStyle/>
          <a:p>
            <a:r>
              <a:rPr lang="en-US" sz="2000" b="1" dirty="0">
                <a:solidFill>
                  <a:schemeClr val="tx1"/>
                </a:solidFill>
              </a:rPr>
              <a:t>Dear Applicant,</a:t>
            </a:r>
          </a:p>
          <a:p>
            <a:r>
              <a:rPr lang="en-US" sz="2000" b="1" dirty="0">
                <a:solidFill>
                  <a:schemeClr val="tx1"/>
                </a:solidFill>
              </a:rPr>
              <a:t>thank you for your interest in </a:t>
            </a:r>
            <a:r>
              <a:rPr lang="cs-CZ" sz="2000" b="1" dirty="0" err="1">
                <a:solidFill>
                  <a:schemeClr val="tx1"/>
                </a:solidFill>
              </a:rPr>
              <a:t>studying</a:t>
            </a:r>
            <a:r>
              <a:rPr lang="cs-CZ" sz="2000" b="1" dirty="0">
                <a:solidFill>
                  <a:schemeClr val="tx1"/>
                </a:solidFill>
              </a:rPr>
              <a:t> </a:t>
            </a:r>
            <a:r>
              <a:rPr lang="cs-CZ" sz="2000" b="1" dirty="0" err="1">
                <a:solidFill>
                  <a:schemeClr val="tx1"/>
                </a:solidFill>
              </a:rPr>
              <a:t>at</a:t>
            </a:r>
            <a:r>
              <a:rPr lang="cs-CZ" sz="2000" b="1" dirty="0">
                <a:solidFill>
                  <a:schemeClr val="tx1"/>
                </a:solidFill>
              </a:rPr>
              <a:t> </a:t>
            </a:r>
            <a:r>
              <a:rPr lang="en-US" sz="2000" b="1" dirty="0">
                <a:solidFill>
                  <a:schemeClr val="tx1"/>
                </a:solidFill>
              </a:rPr>
              <a:t>VSB – Technical University of Ostrava.</a:t>
            </a:r>
            <a:endParaRPr lang="cs-CZ" sz="2000" b="1" dirty="0">
              <a:solidFill>
                <a:schemeClr val="tx1"/>
              </a:solidFill>
            </a:endParaRPr>
          </a:p>
          <a:p>
            <a:endParaRPr lang="cs-CZ" sz="2000" b="1" dirty="0">
              <a:solidFill>
                <a:schemeClr val="tx1"/>
              </a:solidFill>
            </a:endParaRPr>
          </a:p>
          <a:p>
            <a:r>
              <a:rPr lang="en-US" sz="2000" b="1" dirty="0">
                <a:solidFill>
                  <a:schemeClr val="tx1"/>
                </a:solidFill>
              </a:rPr>
              <a:t>Let us help you to go through the </a:t>
            </a:r>
            <a:r>
              <a:rPr lang="en-US" sz="2000" b="1" dirty="0" err="1">
                <a:solidFill>
                  <a:srgbClr val="FF0000"/>
                </a:solidFill>
              </a:rPr>
              <a:t>nostrification</a:t>
            </a:r>
            <a:r>
              <a:rPr lang="en-US" sz="2000" b="1" dirty="0">
                <a:solidFill>
                  <a:srgbClr val="FF0000"/>
                </a:solidFill>
              </a:rPr>
              <a:t> process</a:t>
            </a:r>
            <a:r>
              <a:rPr lang="en-US" sz="2000" b="1" dirty="0">
                <a:solidFill>
                  <a:schemeClr val="tx1"/>
                </a:solidFill>
              </a:rPr>
              <a:t>, which means </a:t>
            </a:r>
            <a:r>
              <a:rPr lang="en-US" sz="2000" b="1" dirty="0">
                <a:solidFill>
                  <a:srgbClr val="FF0000"/>
                </a:solidFill>
              </a:rPr>
              <a:t>the recognition of </a:t>
            </a:r>
            <a:r>
              <a:rPr lang="cs-CZ" sz="2000" b="1" dirty="0" err="1">
                <a:solidFill>
                  <a:srgbClr val="FF0000"/>
                </a:solidFill>
              </a:rPr>
              <a:t>your</a:t>
            </a:r>
            <a:r>
              <a:rPr lang="cs-CZ" sz="2000" b="1" dirty="0">
                <a:solidFill>
                  <a:srgbClr val="FF0000"/>
                </a:solidFill>
              </a:rPr>
              <a:t> </a:t>
            </a:r>
            <a:r>
              <a:rPr lang="en-US" sz="2000" b="1" dirty="0">
                <a:solidFill>
                  <a:srgbClr val="FF0000"/>
                </a:solidFill>
              </a:rPr>
              <a:t>previous education from abroad</a:t>
            </a:r>
            <a:r>
              <a:rPr lang="en-US" sz="2000" b="1" dirty="0">
                <a:solidFill>
                  <a:schemeClr val="tx1"/>
                </a:solidFill>
              </a:rPr>
              <a:t>.</a:t>
            </a:r>
            <a:endParaRPr lang="cs-CZ" sz="2000" b="1" dirty="0">
              <a:solidFill>
                <a:schemeClr val="tx1"/>
              </a:solidFill>
            </a:endParaRPr>
          </a:p>
          <a:p>
            <a:endParaRPr lang="cs-CZ" sz="2000" b="1" dirty="0">
              <a:solidFill>
                <a:schemeClr val="tx1"/>
              </a:solidFill>
            </a:endParaRPr>
          </a:p>
          <a:p>
            <a:r>
              <a:rPr lang="cs-CZ" sz="2000" b="1" dirty="0">
                <a:solidFill>
                  <a:schemeClr val="tx1"/>
                </a:solidFill>
              </a:rPr>
              <a:t>The </a:t>
            </a:r>
            <a:r>
              <a:rPr lang="cs-CZ" sz="2000" b="1" dirty="0" err="1">
                <a:solidFill>
                  <a:schemeClr val="tx1"/>
                </a:solidFill>
              </a:rPr>
              <a:t>nostrification</a:t>
            </a:r>
            <a:r>
              <a:rPr lang="cs-CZ" sz="2000" b="1" dirty="0">
                <a:solidFill>
                  <a:schemeClr val="tx1"/>
                </a:solidFill>
              </a:rPr>
              <a:t> </a:t>
            </a:r>
            <a:r>
              <a:rPr lang="cs-CZ" sz="2000" b="1" dirty="0" err="1">
                <a:solidFill>
                  <a:schemeClr val="tx1"/>
                </a:solidFill>
              </a:rPr>
              <a:t>is</a:t>
            </a:r>
            <a:r>
              <a:rPr lang="cs-CZ" sz="2000" b="1" dirty="0">
                <a:solidFill>
                  <a:schemeClr val="tx1"/>
                </a:solidFill>
              </a:rPr>
              <a:t> </a:t>
            </a:r>
            <a:r>
              <a:rPr lang="cs-CZ" sz="2000" b="1" dirty="0" err="1">
                <a:solidFill>
                  <a:schemeClr val="tx1"/>
                </a:solidFill>
              </a:rPr>
              <a:t>an</a:t>
            </a:r>
            <a:r>
              <a:rPr lang="cs-CZ" sz="2000" b="1" dirty="0">
                <a:solidFill>
                  <a:schemeClr val="tx1"/>
                </a:solidFill>
              </a:rPr>
              <a:t> </a:t>
            </a:r>
            <a:r>
              <a:rPr lang="cs-CZ" sz="2000" b="1" dirty="0" err="1">
                <a:solidFill>
                  <a:schemeClr val="tx1"/>
                </a:solidFill>
              </a:rPr>
              <a:t>important</a:t>
            </a:r>
            <a:r>
              <a:rPr lang="cs-CZ" sz="2000" b="1" dirty="0">
                <a:solidFill>
                  <a:schemeClr val="tx1"/>
                </a:solidFill>
              </a:rPr>
              <a:t> part of the </a:t>
            </a:r>
            <a:r>
              <a:rPr lang="cs-CZ" sz="2000" b="1" dirty="0" err="1">
                <a:solidFill>
                  <a:schemeClr val="tx1"/>
                </a:solidFill>
              </a:rPr>
              <a:t>admission</a:t>
            </a:r>
            <a:r>
              <a:rPr lang="cs-CZ" sz="2000" b="1" dirty="0">
                <a:solidFill>
                  <a:schemeClr val="tx1"/>
                </a:solidFill>
              </a:rPr>
              <a:t> </a:t>
            </a:r>
            <a:r>
              <a:rPr lang="cs-CZ" sz="2000" b="1" dirty="0" err="1">
                <a:solidFill>
                  <a:schemeClr val="tx1"/>
                </a:solidFill>
              </a:rPr>
              <a:t>process</a:t>
            </a:r>
            <a:r>
              <a:rPr lang="cs-CZ" sz="2000" b="1" dirty="0">
                <a:solidFill>
                  <a:schemeClr val="tx1"/>
                </a:solidFill>
              </a:rPr>
              <a:t> and </a:t>
            </a:r>
            <a:r>
              <a:rPr lang="cs-CZ" sz="2000" b="1" dirty="0" err="1">
                <a:solidFill>
                  <a:srgbClr val="FF0000"/>
                </a:solidFill>
              </a:rPr>
              <a:t>without</a:t>
            </a:r>
            <a:r>
              <a:rPr lang="cs-CZ" sz="2000" b="1" dirty="0">
                <a:solidFill>
                  <a:srgbClr val="FF0000"/>
                </a:solidFill>
              </a:rPr>
              <a:t> </a:t>
            </a:r>
            <a:r>
              <a:rPr lang="cs-CZ" sz="2000" b="1" dirty="0" err="1">
                <a:solidFill>
                  <a:srgbClr val="FF0000"/>
                </a:solidFill>
              </a:rPr>
              <a:t>it</a:t>
            </a:r>
            <a:r>
              <a:rPr lang="cs-CZ" sz="2000" b="1" dirty="0">
                <a:solidFill>
                  <a:srgbClr val="FF0000"/>
                </a:solidFill>
              </a:rPr>
              <a:t>, </a:t>
            </a:r>
            <a:r>
              <a:rPr lang="cs-CZ" sz="2000" b="1" dirty="0" err="1">
                <a:solidFill>
                  <a:srgbClr val="FF0000"/>
                </a:solidFill>
              </a:rPr>
              <a:t>you</a:t>
            </a:r>
            <a:r>
              <a:rPr lang="cs-CZ" sz="2000" b="1" dirty="0">
                <a:solidFill>
                  <a:srgbClr val="FF0000"/>
                </a:solidFill>
              </a:rPr>
              <a:t> </a:t>
            </a:r>
            <a:r>
              <a:rPr lang="cs-CZ" sz="2000" b="1" dirty="0" err="1">
                <a:solidFill>
                  <a:srgbClr val="FF0000"/>
                </a:solidFill>
              </a:rPr>
              <a:t>could</a:t>
            </a:r>
            <a:r>
              <a:rPr lang="cs-CZ" sz="2000" b="1" dirty="0">
                <a:solidFill>
                  <a:srgbClr val="FF0000"/>
                </a:solidFill>
              </a:rPr>
              <a:t> not </a:t>
            </a:r>
            <a:r>
              <a:rPr lang="cs-CZ" sz="2000" b="1" dirty="0" err="1">
                <a:solidFill>
                  <a:srgbClr val="FF0000"/>
                </a:solidFill>
              </a:rPr>
              <a:t>be</a:t>
            </a:r>
            <a:r>
              <a:rPr lang="cs-CZ" sz="2000" b="1" dirty="0">
                <a:solidFill>
                  <a:srgbClr val="FF0000"/>
                </a:solidFill>
              </a:rPr>
              <a:t> </a:t>
            </a:r>
            <a:r>
              <a:rPr lang="cs-CZ" sz="2000" b="1" dirty="0" err="1">
                <a:solidFill>
                  <a:srgbClr val="FF0000"/>
                </a:solidFill>
              </a:rPr>
              <a:t>accepted</a:t>
            </a:r>
            <a:r>
              <a:rPr lang="cs-CZ" sz="2000" b="1" dirty="0">
                <a:solidFill>
                  <a:srgbClr val="FF0000"/>
                </a:solidFill>
              </a:rPr>
              <a:t> </a:t>
            </a:r>
            <a:r>
              <a:rPr lang="cs-CZ" sz="2000" b="1" dirty="0" err="1">
                <a:solidFill>
                  <a:schemeClr val="tx1"/>
                </a:solidFill>
              </a:rPr>
              <a:t>for</a:t>
            </a:r>
            <a:r>
              <a:rPr lang="cs-CZ" sz="2000" b="1" dirty="0">
                <a:solidFill>
                  <a:schemeClr val="tx1"/>
                </a:solidFill>
              </a:rPr>
              <a:t> </a:t>
            </a:r>
            <a:r>
              <a:rPr lang="cs-CZ" sz="2000" b="1" dirty="0" err="1">
                <a:solidFill>
                  <a:schemeClr val="tx1"/>
                </a:solidFill>
              </a:rPr>
              <a:t>studies</a:t>
            </a:r>
            <a:r>
              <a:rPr lang="cs-CZ" sz="2000" b="1" dirty="0">
                <a:solidFill>
                  <a:schemeClr val="tx1"/>
                </a:solidFill>
              </a:rPr>
              <a:t> </a:t>
            </a:r>
            <a:r>
              <a:rPr lang="cs-CZ" sz="2000" b="1" dirty="0" err="1">
                <a:solidFill>
                  <a:schemeClr val="tx1"/>
                </a:solidFill>
              </a:rPr>
              <a:t>at</a:t>
            </a:r>
            <a:r>
              <a:rPr lang="cs-CZ" sz="2000" b="1" dirty="0">
                <a:solidFill>
                  <a:schemeClr val="tx1"/>
                </a:solidFill>
              </a:rPr>
              <a:t> </a:t>
            </a:r>
            <a:r>
              <a:rPr lang="cs-CZ" sz="2000" b="1" dirty="0" err="1">
                <a:solidFill>
                  <a:schemeClr val="tx1"/>
                </a:solidFill>
              </a:rPr>
              <a:t>our</a:t>
            </a:r>
            <a:r>
              <a:rPr lang="cs-CZ" sz="2000" b="1" dirty="0">
                <a:solidFill>
                  <a:schemeClr val="tx1"/>
                </a:solidFill>
              </a:rPr>
              <a:t> university.</a:t>
            </a:r>
          </a:p>
          <a:p>
            <a:endParaRPr lang="en-US" sz="1800" b="1" dirty="0">
              <a:solidFill>
                <a:schemeClr val="tx1"/>
              </a:solidFill>
            </a:endParaRPr>
          </a:p>
          <a:p>
            <a:endParaRPr lang="cs-CZ" dirty="0">
              <a:solidFill>
                <a:schemeClr val="tx1"/>
              </a:solidFill>
            </a:endParaRPr>
          </a:p>
        </p:txBody>
      </p:sp>
      <p:sp>
        <p:nvSpPr>
          <p:cNvPr id="4" name="Zástupný symbol pro datum 3">
            <a:extLst>
              <a:ext uri="{FF2B5EF4-FFF2-40B4-BE49-F238E27FC236}">
                <a16:creationId xmlns:a16="http://schemas.microsoft.com/office/drawing/2014/main" id="{03F6B53B-4E48-FF4E-806F-3FBF01950CF1}"/>
              </a:ext>
            </a:extLst>
          </p:cNvPr>
          <p:cNvSpPr>
            <a:spLocks noGrp="1"/>
          </p:cNvSpPr>
          <p:nvPr>
            <p:ph type="dt" sz="half" idx="10"/>
          </p:nvPr>
        </p:nvSpPr>
        <p:spPr/>
        <p:txBody>
          <a:bodyPr/>
          <a:lstStyle/>
          <a:p>
            <a:fld id="{08BB769B-EF35-6240-A2A8-465AEF330894}" type="datetime3">
              <a:rPr lang="cs-CZ" smtClean="0"/>
              <a:t>23/04/25</a:t>
            </a:fld>
            <a:endParaRPr lang="cs-CZ"/>
          </a:p>
        </p:txBody>
      </p:sp>
      <p:sp>
        <p:nvSpPr>
          <p:cNvPr id="5" name="Zástupný symbol pro zápatí 4">
            <a:extLst>
              <a:ext uri="{FF2B5EF4-FFF2-40B4-BE49-F238E27FC236}">
                <a16:creationId xmlns:a16="http://schemas.microsoft.com/office/drawing/2014/main" id="{DC191474-E23C-1F4F-9D03-F4B4B0F384D3}"/>
              </a:ext>
            </a:extLst>
          </p:cNvPr>
          <p:cNvSpPr>
            <a:spLocks noGrp="1"/>
          </p:cNvSpPr>
          <p:nvPr>
            <p:ph type="ftr" sz="quarter" idx="11"/>
          </p:nvPr>
        </p:nvSpPr>
        <p:spPr/>
        <p:txBody>
          <a:bodyPr/>
          <a:lstStyle/>
          <a:p>
            <a:r>
              <a:rPr lang="cs-CZ"/>
              <a:t>text</a:t>
            </a:r>
          </a:p>
        </p:txBody>
      </p:sp>
      <p:sp>
        <p:nvSpPr>
          <p:cNvPr id="6" name="Zástupný symbol pro číslo snímku 5">
            <a:extLst>
              <a:ext uri="{FF2B5EF4-FFF2-40B4-BE49-F238E27FC236}">
                <a16:creationId xmlns:a16="http://schemas.microsoft.com/office/drawing/2014/main" id="{67C5F280-15E6-E44F-A1A3-E3B092C3D3EF}"/>
              </a:ext>
            </a:extLst>
          </p:cNvPr>
          <p:cNvSpPr>
            <a:spLocks noGrp="1"/>
          </p:cNvSpPr>
          <p:nvPr>
            <p:ph type="sldNum" sz="quarter" idx="12"/>
          </p:nvPr>
        </p:nvSpPr>
        <p:spPr/>
        <p:txBody>
          <a:bodyPr/>
          <a:lstStyle/>
          <a:p>
            <a:fld id="{1EA44BAA-1A06-B141-8215-9D88CF6A7203}" type="slidenum">
              <a:rPr lang="cs-CZ" smtClean="0"/>
              <a:t>2</a:t>
            </a:fld>
            <a:endParaRPr lang="cs-CZ"/>
          </a:p>
        </p:txBody>
      </p:sp>
    </p:spTree>
    <p:extLst>
      <p:ext uri="{BB962C8B-B14F-4D97-AF65-F5344CB8AC3E}">
        <p14:creationId xmlns:p14="http://schemas.microsoft.com/office/powerpoint/2010/main" val="3997591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EF4B41-BB50-8241-8561-4876AA5C6803}"/>
              </a:ext>
            </a:extLst>
          </p:cNvPr>
          <p:cNvSpPr>
            <a:spLocks noGrp="1"/>
          </p:cNvSpPr>
          <p:nvPr>
            <p:ph type="title"/>
          </p:nvPr>
        </p:nvSpPr>
        <p:spPr>
          <a:xfrm>
            <a:off x="150147" y="1350628"/>
            <a:ext cx="8848965" cy="1115735"/>
          </a:xfrm>
        </p:spPr>
        <p:txBody>
          <a:bodyPr>
            <a:normAutofit/>
          </a:bodyPr>
          <a:lstStyle/>
          <a:p>
            <a:r>
              <a:rPr lang="cs-CZ" sz="3600" dirty="0" err="1">
                <a:solidFill>
                  <a:srgbClr val="00A499"/>
                </a:solidFill>
              </a:rPr>
              <a:t>Nostrification</a:t>
            </a:r>
            <a:r>
              <a:rPr lang="cs-CZ" sz="3600" dirty="0">
                <a:solidFill>
                  <a:srgbClr val="00A499"/>
                </a:solidFill>
              </a:rPr>
              <a:t> of </a:t>
            </a:r>
            <a:r>
              <a:rPr lang="cs-CZ" sz="3600" dirty="0" err="1">
                <a:solidFill>
                  <a:srgbClr val="00A499"/>
                </a:solidFill>
              </a:rPr>
              <a:t>previous</a:t>
            </a:r>
            <a:r>
              <a:rPr lang="cs-CZ" sz="3600" dirty="0">
                <a:solidFill>
                  <a:srgbClr val="00A499"/>
                </a:solidFill>
              </a:rPr>
              <a:t> </a:t>
            </a:r>
            <a:r>
              <a:rPr lang="cs-CZ" sz="3600" dirty="0" err="1">
                <a:solidFill>
                  <a:srgbClr val="00A499"/>
                </a:solidFill>
              </a:rPr>
              <a:t>education</a:t>
            </a:r>
            <a:r>
              <a:rPr lang="cs-CZ" sz="3600" dirty="0">
                <a:solidFill>
                  <a:srgbClr val="00A499"/>
                </a:solidFill>
              </a:rPr>
              <a:t> </a:t>
            </a:r>
            <a:r>
              <a:rPr lang="cs-CZ" sz="3600" dirty="0" err="1">
                <a:solidFill>
                  <a:srgbClr val="00A499"/>
                </a:solidFill>
              </a:rPr>
              <a:t>for</a:t>
            </a:r>
            <a:r>
              <a:rPr lang="cs-CZ" sz="3600" dirty="0">
                <a:solidFill>
                  <a:srgbClr val="00A499"/>
                </a:solidFill>
              </a:rPr>
              <a:t> the </a:t>
            </a:r>
            <a:r>
              <a:rPr lang="cs-CZ" sz="3600" dirty="0" err="1">
                <a:solidFill>
                  <a:srgbClr val="00A499"/>
                </a:solidFill>
              </a:rPr>
              <a:t>purpose</a:t>
            </a:r>
            <a:r>
              <a:rPr lang="cs-CZ" sz="3600" dirty="0">
                <a:solidFill>
                  <a:srgbClr val="00A499"/>
                </a:solidFill>
              </a:rPr>
              <a:t> of </a:t>
            </a:r>
            <a:r>
              <a:rPr lang="cs-CZ" sz="3600" dirty="0" err="1">
                <a:solidFill>
                  <a:srgbClr val="00A499"/>
                </a:solidFill>
              </a:rPr>
              <a:t>further</a:t>
            </a:r>
            <a:r>
              <a:rPr lang="cs-CZ" sz="3600" dirty="0">
                <a:solidFill>
                  <a:srgbClr val="00A499"/>
                </a:solidFill>
              </a:rPr>
              <a:t> study </a:t>
            </a:r>
            <a:endParaRPr lang="cs-CZ" dirty="0"/>
          </a:p>
        </p:txBody>
      </p:sp>
      <p:sp>
        <p:nvSpPr>
          <p:cNvPr id="3" name="Zástupný obsah 2">
            <a:extLst>
              <a:ext uri="{FF2B5EF4-FFF2-40B4-BE49-F238E27FC236}">
                <a16:creationId xmlns:a16="http://schemas.microsoft.com/office/drawing/2014/main" id="{9E8D458C-E8D2-6548-A2AB-3A6B2DCCBBB4}"/>
              </a:ext>
            </a:extLst>
          </p:cNvPr>
          <p:cNvSpPr>
            <a:spLocks noGrp="1"/>
          </p:cNvSpPr>
          <p:nvPr>
            <p:ph idx="1"/>
          </p:nvPr>
        </p:nvSpPr>
        <p:spPr>
          <a:xfrm>
            <a:off x="150971" y="2530928"/>
            <a:ext cx="8848964" cy="3392794"/>
          </a:xfrm>
        </p:spPr>
        <p:txBody>
          <a:bodyPr>
            <a:normAutofit fontScale="70000" lnSpcReduction="20000"/>
          </a:bodyPr>
          <a:lstStyle/>
          <a:p>
            <a:pPr marL="0" indent="0">
              <a:buNone/>
            </a:pPr>
            <a:endParaRPr lang="cs-CZ" sz="2000" b="1" dirty="0"/>
          </a:p>
          <a:p>
            <a:r>
              <a:rPr lang="cs-CZ" sz="2400" b="1" dirty="0" err="1"/>
              <a:t>It’s</a:t>
            </a:r>
            <a:r>
              <a:rPr lang="cs-CZ" sz="2400" b="1" dirty="0"/>
              <a:t> </a:t>
            </a:r>
            <a:r>
              <a:rPr lang="cs-CZ" sz="2400" b="1" dirty="0" err="1"/>
              <a:t>valid</a:t>
            </a:r>
            <a:r>
              <a:rPr lang="cs-CZ" sz="2400" b="1" dirty="0"/>
              <a:t> </a:t>
            </a:r>
            <a:r>
              <a:rPr lang="cs-CZ" sz="2400" b="1" dirty="0" err="1"/>
              <a:t>for</a:t>
            </a:r>
            <a:r>
              <a:rPr lang="cs-CZ" sz="2400" b="1" dirty="0"/>
              <a:t> </a:t>
            </a:r>
            <a:r>
              <a:rPr lang="cs-CZ" sz="3100" b="1" dirty="0"/>
              <a:t>the </a:t>
            </a:r>
            <a:r>
              <a:rPr lang="cs-CZ" sz="3100" b="1" dirty="0" err="1"/>
              <a:t>given</a:t>
            </a:r>
            <a:r>
              <a:rPr lang="cs-CZ" sz="3100" b="1" dirty="0"/>
              <a:t> </a:t>
            </a:r>
            <a:r>
              <a:rPr lang="cs-CZ" sz="3100" b="1" dirty="0" err="1"/>
              <a:t>academic</a:t>
            </a:r>
            <a:r>
              <a:rPr lang="cs-CZ" sz="3100" b="1" dirty="0"/>
              <a:t> </a:t>
            </a:r>
            <a:r>
              <a:rPr lang="cs-CZ" sz="3100" b="1" dirty="0" err="1"/>
              <a:t>year</a:t>
            </a:r>
            <a:r>
              <a:rPr lang="cs-CZ" sz="3100" b="1" dirty="0"/>
              <a:t> </a:t>
            </a:r>
            <a:r>
              <a:rPr lang="cs-CZ" sz="2400" b="1" dirty="0"/>
              <a:t>and </a:t>
            </a:r>
            <a:r>
              <a:rPr lang="cs-CZ" sz="3100" b="1" dirty="0" err="1"/>
              <a:t>for</a:t>
            </a:r>
            <a:r>
              <a:rPr lang="cs-CZ" sz="3100" b="1" dirty="0"/>
              <a:t> the </a:t>
            </a:r>
            <a:r>
              <a:rPr lang="cs-CZ" sz="3100" b="1" dirty="0" err="1"/>
              <a:t>respective</a:t>
            </a:r>
            <a:r>
              <a:rPr lang="cs-CZ" sz="3100" b="1" dirty="0"/>
              <a:t> </a:t>
            </a:r>
            <a:r>
              <a:rPr lang="cs-CZ" sz="3100" b="1" dirty="0" err="1"/>
              <a:t>Faculty</a:t>
            </a:r>
            <a:r>
              <a:rPr lang="cs-CZ" sz="3100" b="1" dirty="0"/>
              <a:t> </a:t>
            </a:r>
            <a:r>
              <a:rPr lang="cs-CZ" sz="3100" b="1" dirty="0" err="1"/>
              <a:t>only</a:t>
            </a:r>
            <a:r>
              <a:rPr lang="cs-CZ" sz="2400" b="1" dirty="0"/>
              <a:t>.</a:t>
            </a:r>
            <a:br>
              <a:rPr lang="cs-CZ" sz="2400" b="1" dirty="0"/>
            </a:br>
            <a:r>
              <a:rPr lang="cs-CZ" sz="2400" b="1" dirty="0">
                <a:solidFill>
                  <a:srgbClr val="FF0000"/>
                </a:solidFill>
              </a:rPr>
              <a:t>The </a:t>
            </a:r>
            <a:r>
              <a:rPr lang="cs-CZ" sz="2400" b="1" dirty="0" err="1">
                <a:solidFill>
                  <a:srgbClr val="FF0000"/>
                </a:solidFill>
              </a:rPr>
              <a:t>nostrification</a:t>
            </a:r>
            <a:r>
              <a:rPr lang="cs-CZ" sz="2400" b="1" dirty="0">
                <a:solidFill>
                  <a:srgbClr val="FF0000"/>
                </a:solidFill>
              </a:rPr>
              <a:t> </a:t>
            </a:r>
            <a:r>
              <a:rPr lang="cs-CZ" sz="2400" b="1" dirty="0" err="1">
                <a:solidFill>
                  <a:srgbClr val="FF0000"/>
                </a:solidFill>
              </a:rPr>
              <a:t>fee</a:t>
            </a:r>
            <a:r>
              <a:rPr lang="cs-CZ" sz="2400" b="1" dirty="0">
                <a:solidFill>
                  <a:srgbClr val="FF0000"/>
                </a:solidFill>
              </a:rPr>
              <a:t> </a:t>
            </a:r>
            <a:r>
              <a:rPr lang="cs-CZ" sz="2400" b="1" dirty="0" err="1">
                <a:solidFill>
                  <a:srgbClr val="FF0000"/>
                </a:solidFill>
              </a:rPr>
              <a:t>is</a:t>
            </a:r>
            <a:r>
              <a:rPr lang="cs-CZ" sz="2400" b="1" dirty="0">
                <a:solidFill>
                  <a:srgbClr val="FF0000"/>
                </a:solidFill>
              </a:rPr>
              <a:t> 800 CZK; </a:t>
            </a:r>
            <a:r>
              <a:rPr lang="cs-CZ" sz="2400" b="1" dirty="0" err="1">
                <a:solidFill>
                  <a:srgbClr val="FF0000"/>
                </a:solidFill>
              </a:rPr>
              <a:t>equals</a:t>
            </a:r>
            <a:r>
              <a:rPr lang="cs-CZ" sz="2400" b="1" dirty="0">
                <a:solidFill>
                  <a:srgbClr val="FF0000"/>
                </a:solidFill>
              </a:rPr>
              <a:t> to 32 EUR</a:t>
            </a:r>
          </a:p>
          <a:p>
            <a:r>
              <a:rPr lang="cs-CZ" sz="2400" b="1" dirty="0"/>
              <a:t>The </a:t>
            </a:r>
            <a:r>
              <a:rPr lang="cs-CZ" sz="2400" b="1" dirty="0" err="1"/>
              <a:t>actual</a:t>
            </a:r>
            <a:r>
              <a:rPr lang="cs-CZ" sz="2400" b="1" dirty="0"/>
              <a:t> </a:t>
            </a:r>
            <a:r>
              <a:rPr lang="cs-CZ" sz="2400" b="1" dirty="0" err="1"/>
              <a:t>nostrification</a:t>
            </a:r>
            <a:r>
              <a:rPr lang="cs-CZ" sz="2400" b="1" dirty="0"/>
              <a:t> </a:t>
            </a:r>
            <a:r>
              <a:rPr lang="cs-CZ" sz="2400" b="1" dirty="0" err="1"/>
              <a:t>itself</a:t>
            </a:r>
            <a:r>
              <a:rPr lang="cs-CZ" sz="2400" b="1" dirty="0"/>
              <a:t> </a:t>
            </a:r>
            <a:r>
              <a:rPr lang="cs-CZ" sz="2400" b="1" dirty="0" err="1"/>
              <a:t>is</a:t>
            </a:r>
            <a:r>
              <a:rPr lang="cs-CZ" sz="2400" b="1" dirty="0"/>
              <a:t> done by </a:t>
            </a:r>
            <a:r>
              <a:rPr lang="cs-CZ" sz="2900" b="1" dirty="0" err="1">
                <a:solidFill>
                  <a:srgbClr val="00B050"/>
                </a:solidFill>
              </a:rPr>
              <a:t>our</a:t>
            </a:r>
            <a:r>
              <a:rPr lang="cs-CZ" sz="2900" b="1" dirty="0">
                <a:solidFill>
                  <a:srgbClr val="00B050"/>
                </a:solidFill>
              </a:rPr>
              <a:t> university </a:t>
            </a:r>
            <a:r>
              <a:rPr lang="cs-CZ" sz="2900" b="1" dirty="0" err="1">
                <a:solidFill>
                  <a:srgbClr val="00B050"/>
                </a:solidFill>
              </a:rPr>
              <a:t>system</a:t>
            </a:r>
            <a:r>
              <a:rPr lang="cs-CZ" sz="2900" b="1" dirty="0">
                <a:solidFill>
                  <a:srgbClr val="00B050"/>
                </a:solidFill>
              </a:rPr>
              <a:t> </a:t>
            </a:r>
            <a:r>
              <a:rPr lang="cs-CZ" sz="2900" b="1" dirty="0" err="1">
                <a:solidFill>
                  <a:srgbClr val="00B050"/>
                </a:solidFill>
              </a:rPr>
              <a:t>based</a:t>
            </a:r>
            <a:r>
              <a:rPr lang="cs-CZ" sz="2900" b="1" dirty="0">
                <a:solidFill>
                  <a:srgbClr val="00B050"/>
                </a:solidFill>
              </a:rPr>
              <a:t> on </a:t>
            </a:r>
            <a:r>
              <a:rPr lang="cs-CZ" sz="2900" b="1" dirty="0" err="1">
                <a:solidFill>
                  <a:srgbClr val="00B050"/>
                </a:solidFill>
              </a:rPr>
              <a:t>your</a:t>
            </a:r>
            <a:r>
              <a:rPr lang="cs-CZ" sz="2900" b="1" dirty="0">
                <a:solidFill>
                  <a:srgbClr val="00B050"/>
                </a:solidFill>
              </a:rPr>
              <a:t> </a:t>
            </a:r>
            <a:r>
              <a:rPr lang="cs-CZ" sz="2900" b="1" dirty="0" err="1">
                <a:solidFill>
                  <a:srgbClr val="00B050"/>
                </a:solidFill>
              </a:rPr>
              <a:t>academic</a:t>
            </a:r>
            <a:r>
              <a:rPr lang="cs-CZ" sz="2900" b="1" dirty="0">
                <a:solidFill>
                  <a:srgbClr val="00B050"/>
                </a:solidFill>
              </a:rPr>
              <a:t> </a:t>
            </a:r>
            <a:r>
              <a:rPr lang="cs-CZ" sz="2900" b="1" dirty="0" err="1">
                <a:solidFill>
                  <a:srgbClr val="00B050"/>
                </a:solidFill>
              </a:rPr>
              <a:t>documents</a:t>
            </a:r>
            <a:r>
              <a:rPr lang="cs-CZ" sz="2900" b="1" dirty="0"/>
              <a:t> </a:t>
            </a:r>
            <a:r>
              <a:rPr lang="cs-CZ" sz="2400" b="1" dirty="0" err="1"/>
              <a:t>which</a:t>
            </a:r>
            <a:r>
              <a:rPr lang="cs-CZ" sz="2400" b="1" dirty="0"/>
              <a:t> </a:t>
            </a:r>
            <a:r>
              <a:rPr lang="cs-CZ" sz="2400" b="1" dirty="0" err="1"/>
              <a:t>you</a:t>
            </a:r>
            <a:r>
              <a:rPr lang="cs-CZ" sz="2400" b="1" dirty="0"/>
              <a:t> </a:t>
            </a:r>
            <a:r>
              <a:rPr lang="cs-CZ" sz="2400" b="1" dirty="0" err="1"/>
              <a:t>will</a:t>
            </a:r>
            <a:r>
              <a:rPr lang="cs-CZ" sz="2400" b="1" dirty="0"/>
              <a:t> </a:t>
            </a:r>
            <a:r>
              <a:rPr lang="cs-CZ" sz="2400" b="1" dirty="0" err="1"/>
              <a:t>send</a:t>
            </a:r>
            <a:r>
              <a:rPr lang="cs-CZ" sz="2400" b="1" dirty="0"/>
              <a:t> to the </a:t>
            </a:r>
            <a:r>
              <a:rPr lang="cs-CZ" sz="2400" b="1" dirty="0" err="1"/>
              <a:t>Faculty</a:t>
            </a:r>
            <a:r>
              <a:rPr lang="cs-CZ" sz="2400" b="1" dirty="0"/>
              <a:t> </a:t>
            </a:r>
            <a:r>
              <a:rPr lang="cs-CZ" sz="2400" b="1" dirty="0" err="1"/>
              <a:t>where</a:t>
            </a:r>
            <a:r>
              <a:rPr lang="cs-CZ" sz="2400" b="1" dirty="0"/>
              <a:t> </a:t>
            </a:r>
            <a:r>
              <a:rPr lang="cs-CZ" sz="2400" b="1" dirty="0" err="1"/>
              <a:t>you</a:t>
            </a:r>
            <a:r>
              <a:rPr lang="cs-CZ" sz="2400" b="1" dirty="0"/>
              <a:t> </a:t>
            </a:r>
            <a:r>
              <a:rPr lang="cs-CZ" sz="2400" b="1" dirty="0" err="1"/>
              <a:t>apply</a:t>
            </a:r>
            <a:r>
              <a:rPr lang="cs-CZ" sz="2400" b="1" dirty="0"/>
              <a:t> to </a:t>
            </a:r>
            <a:r>
              <a:rPr lang="cs-CZ" sz="2900" b="1" dirty="0">
                <a:solidFill>
                  <a:srgbClr val="00B050"/>
                </a:solidFill>
              </a:rPr>
              <a:t>by a post </a:t>
            </a:r>
            <a:r>
              <a:rPr lang="cs-CZ" sz="2900" b="1" dirty="0" err="1">
                <a:solidFill>
                  <a:srgbClr val="00B050"/>
                </a:solidFill>
              </a:rPr>
              <a:t>or</a:t>
            </a:r>
            <a:r>
              <a:rPr lang="cs-CZ" sz="2900" b="1" dirty="0">
                <a:solidFill>
                  <a:srgbClr val="00B050"/>
                </a:solidFill>
              </a:rPr>
              <a:t> by a </a:t>
            </a:r>
            <a:r>
              <a:rPr lang="cs-CZ" sz="2900" b="1" dirty="0" err="1">
                <a:solidFill>
                  <a:srgbClr val="00B050"/>
                </a:solidFill>
              </a:rPr>
              <a:t>courier</a:t>
            </a:r>
            <a:endParaRPr lang="cs-CZ" sz="2900" b="1" dirty="0">
              <a:solidFill>
                <a:srgbClr val="00B050"/>
              </a:solidFill>
            </a:endParaRPr>
          </a:p>
          <a:p>
            <a:r>
              <a:rPr lang="cs-CZ" sz="2400" b="1" dirty="0" err="1"/>
              <a:t>You</a:t>
            </a:r>
            <a:r>
              <a:rPr lang="cs-CZ" sz="2400" b="1" dirty="0"/>
              <a:t> </a:t>
            </a:r>
            <a:r>
              <a:rPr lang="cs-CZ" sz="2400" b="1" dirty="0" err="1"/>
              <a:t>will</a:t>
            </a:r>
            <a:r>
              <a:rPr lang="cs-CZ" sz="2400" b="1" dirty="0"/>
              <a:t> not </a:t>
            </a:r>
            <a:r>
              <a:rPr lang="cs-CZ" sz="2400" b="1" dirty="0" err="1"/>
              <a:t>receive</a:t>
            </a:r>
            <a:r>
              <a:rPr lang="cs-CZ" sz="2400" b="1" dirty="0"/>
              <a:t> </a:t>
            </a:r>
            <a:r>
              <a:rPr lang="cs-CZ" sz="2400" b="1" dirty="0" err="1"/>
              <a:t>any</a:t>
            </a:r>
            <a:r>
              <a:rPr lang="cs-CZ" sz="2400" b="1" dirty="0"/>
              <a:t> </a:t>
            </a:r>
            <a:r>
              <a:rPr lang="cs-CZ" sz="2400" b="1" dirty="0" err="1"/>
              <a:t>special</a:t>
            </a:r>
            <a:r>
              <a:rPr lang="cs-CZ" sz="2400" b="1" dirty="0"/>
              <a:t> </a:t>
            </a:r>
            <a:r>
              <a:rPr lang="cs-CZ" sz="2400" b="1" dirty="0" err="1"/>
              <a:t>certificate</a:t>
            </a:r>
            <a:r>
              <a:rPr lang="cs-CZ" sz="2400" b="1" dirty="0"/>
              <a:t> in the end</a:t>
            </a:r>
          </a:p>
          <a:p>
            <a:r>
              <a:rPr lang="cs-CZ" sz="2400" b="1" dirty="0"/>
              <a:t>The University </a:t>
            </a:r>
            <a:r>
              <a:rPr lang="cs-CZ" sz="2400" b="1" dirty="0" err="1"/>
              <a:t>will</a:t>
            </a:r>
            <a:r>
              <a:rPr lang="cs-CZ" sz="2400" b="1" dirty="0"/>
              <a:t> </a:t>
            </a:r>
            <a:r>
              <a:rPr lang="cs-CZ" sz="2400" b="1" dirty="0" err="1"/>
              <a:t>send</a:t>
            </a:r>
            <a:r>
              <a:rPr lang="cs-CZ" sz="2400" b="1" dirty="0"/>
              <a:t> </a:t>
            </a:r>
            <a:r>
              <a:rPr lang="cs-CZ" sz="2400" b="1" dirty="0" err="1"/>
              <a:t>you</a:t>
            </a:r>
            <a:r>
              <a:rPr lang="cs-CZ" sz="2400" b="1" dirty="0"/>
              <a:t> bank </a:t>
            </a:r>
            <a:r>
              <a:rPr lang="cs-CZ" sz="2400" b="1" dirty="0" err="1"/>
              <a:t>payment</a:t>
            </a:r>
            <a:r>
              <a:rPr lang="cs-CZ" sz="2400" b="1" dirty="0"/>
              <a:t> </a:t>
            </a:r>
            <a:r>
              <a:rPr lang="cs-CZ" sz="2400" b="1" dirty="0" err="1"/>
              <a:t>details</a:t>
            </a:r>
            <a:r>
              <a:rPr lang="cs-CZ" sz="2400" b="1" dirty="0"/>
              <a:t> to </a:t>
            </a:r>
            <a:r>
              <a:rPr lang="cs-CZ" sz="2400" b="1" dirty="0" err="1"/>
              <a:t>pay</a:t>
            </a:r>
            <a:r>
              <a:rPr lang="cs-CZ" sz="2400" b="1" dirty="0"/>
              <a:t> </a:t>
            </a:r>
            <a:r>
              <a:rPr lang="cs-CZ" sz="2400" b="1" dirty="0" err="1"/>
              <a:t>for</a:t>
            </a:r>
            <a:r>
              <a:rPr lang="cs-CZ" sz="2400" b="1" dirty="0"/>
              <a:t> the </a:t>
            </a:r>
            <a:r>
              <a:rPr lang="cs-CZ" sz="2400" b="1" dirty="0" err="1"/>
              <a:t>nostrification</a:t>
            </a:r>
            <a:r>
              <a:rPr lang="cs-CZ" sz="2400" b="1" dirty="0"/>
              <a:t> </a:t>
            </a:r>
            <a:r>
              <a:rPr lang="cs-CZ" sz="2400" b="1" dirty="0" err="1"/>
              <a:t>fee</a:t>
            </a:r>
            <a:endParaRPr lang="cs-CZ" sz="2400" b="1" dirty="0"/>
          </a:p>
          <a:p>
            <a:r>
              <a:rPr lang="cs-CZ" sz="2400" b="1" dirty="0" err="1">
                <a:solidFill>
                  <a:srgbClr val="FF0000"/>
                </a:solidFill>
              </a:rPr>
              <a:t>Always</a:t>
            </a:r>
            <a:r>
              <a:rPr lang="cs-CZ" sz="2400" b="1" dirty="0">
                <a:solidFill>
                  <a:srgbClr val="FF0000"/>
                </a:solidFill>
              </a:rPr>
              <a:t> </a:t>
            </a:r>
            <a:r>
              <a:rPr lang="cs-CZ" sz="2400" b="1" dirty="0" err="1">
                <a:solidFill>
                  <a:srgbClr val="FF0000"/>
                </a:solidFill>
              </a:rPr>
              <a:t>check</a:t>
            </a:r>
            <a:r>
              <a:rPr lang="cs-CZ" sz="2400" b="1" dirty="0">
                <a:solidFill>
                  <a:srgbClr val="FF0000"/>
                </a:solidFill>
              </a:rPr>
              <a:t> the </a:t>
            </a:r>
            <a:r>
              <a:rPr lang="cs-CZ" sz="2400" b="1" dirty="0" err="1">
                <a:solidFill>
                  <a:srgbClr val="FF0000"/>
                </a:solidFill>
              </a:rPr>
              <a:t>deadline</a:t>
            </a:r>
            <a:r>
              <a:rPr lang="cs-CZ" sz="2400" b="1" dirty="0">
                <a:solidFill>
                  <a:srgbClr val="FF0000"/>
                </a:solidFill>
              </a:rPr>
              <a:t> </a:t>
            </a:r>
            <a:r>
              <a:rPr lang="cs-CZ" sz="2400" b="1" dirty="0" err="1">
                <a:solidFill>
                  <a:srgbClr val="FF0000"/>
                </a:solidFill>
              </a:rPr>
              <a:t>for</a:t>
            </a:r>
            <a:r>
              <a:rPr lang="cs-CZ" sz="2400" b="1" dirty="0">
                <a:solidFill>
                  <a:srgbClr val="FF0000"/>
                </a:solidFill>
              </a:rPr>
              <a:t> </a:t>
            </a:r>
            <a:r>
              <a:rPr lang="cs-CZ" sz="2400" b="1" dirty="0" err="1">
                <a:solidFill>
                  <a:srgbClr val="FF0000"/>
                </a:solidFill>
              </a:rPr>
              <a:t>submitting</a:t>
            </a:r>
            <a:r>
              <a:rPr lang="cs-CZ" sz="2400" b="1" dirty="0">
                <a:solidFill>
                  <a:srgbClr val="FF0000"/>
                </a:solidFill>
              </a:rPr>
              <a:t> </a:t>
            </a:r>
            <a:r>
              <a:rPr lang="cs-CZ" sz="2400" b="1" dirty="0" err="1">
                <a:solidFill>
                  <a:srgbClr val="FF0000"/>
                </a:solidFill>
              </a:rPr>
              <a:t>your</a:t>
            </a:r>
            <a:r>
              <a:rPr lang="cs-CZ" sz="2400" b="1" dirty="0">
                <a:solidFill>
                  <a:srgbClr val="FF0000"/>
                </a:solidFill>
              </a:rPr>
              <a:t> </a:t>
            </a:r>
            <a:r>
              <a:rPr lang="cs-CZ" sz="2400" b="1" dirty="0" err="1">
                <a:solidFill>
                  <a:srgbClr val="FF0000"/>
                </a:solidFill>
              </a:rPr>
              <a:t>academic</a:t>
            </a:r>
            <a:r>
              <a:rPr lang="cs-CZ" sz="2400" b="1" dirty="0">
                <a:solidFill>
                  <a:srgbClr val="FF0000"/>
                </a:solidFill>
              </a:rPr>
              <a:t> </a:t>
            </a:r>
            <a:r>
              <a:rPr lang="cs-CZ" sz="2400" b="1" dirty="0" err="1">
                <a:solidFill>
                  <a:srgbClr val="FF0000"/>
                </a:solidFill>
              </a:rPr>
              <a:t>document</a:t>
            </a:r>
            <a:r>
              <a:rPr lang="cs-CZ" sz="2400" b="1" dirty="0">
                <a:solidFill>
                  <a:srgbClr val="FF0000"/>
                </a:solidFill>
              </a:rPr>
              <a:t>/s in the </a:t>
            </a:r>
            <a:r>
              <a:rPr lang="cs-CZ" sz="2400" b="1" dirty="0" err="1">
                <a:solidFill>
                  <a:srgbClr val="FF0000"/>
                </a:solidFill>
              </a:rPr>
              <a:t>admission</a:t>
            </a:r>
            <a:r>
              <a:rPr lang="cs-CZ" sz="2400" b="1" dirty="0">
                <a:solidFill>
                  <a:srgbClr val="FF0000"/>
                </a:solidFill>
              </a:rPr>
              <a:t> </a:t>
            </a:r>
            <a:r>
              <a:rPr lang="cs-CZ" sz="2400" b="1" dirty="0" err="1">
                <a:solidFill>
                  <a:srgbClr val="FF0000"/>
                </a:solidFill>
              </a:rPr>
              <a:t>requirements</a:t>
            </a:r>
            <a:r>
              <a:rPr lang="cs-CZ" sz="2400" b="1" dirty="0">
                <a:solidFill>
                  <a:srgbClr val="FF0000"/>
                </a:solidFill>
              </a:rPr>
              <a:t> </a:t>
            </a:r>
            <a:r>
              <a:rPr lang="cs-CZ" sz="2400" b="1" dirty="0" err="1">
                <a:solidFill>
                  <a:srgbClr val="FF0000"/>
                </a:solidFill>
              </a:rPr>
              <a:t>for</a:t>
            </a:r>
            <a:r>
              <a:rPr lang="cs-CZ" sz="2400" b="1" dirty="0">
                <a:solidFill>
                  <a:srgbClr val="FF0000"/>
                </a:solidFill>
              </a:rPr>
              <a:t> the </a:t>
            </a:r>
            <a:r>
              <a:rPr lang="cs-CZ" sz="2400" b="1" dirty="0" err="1">
                <a:solidFill>
                  <a:srgbClr val="FF0000"/>
                </a:solidFill>
              </a:rPr>
              <a:t>respective</a:t>
            </a:r>
            <a:r>
              <a:rPr lang="cs-CZ" sz="2400" b="1" dirty="0">
                <a:solidFill>
                  <a:srgbClr val="FF0000"/>
                </a:solidFill>
              </a:rPr>
              <a:t> </a:t>
            </a:r>
            <a:r>
              <a:rPr lang="cs-CZ" sz="2400" b="1" dirty="0" err="1">
                <a:solidFill>
                  <a:srgbClr val="FF0000"/>
                </a:solidFill>
              </a:rPr>
              <a:t>Faculty</a:t>
            </a:r>
            <a:endParaRPr lang="cs-CZ" sz="2400" b="1" dirty="0">
              <a:solidFill>
                <a:srgbClr val="FF0000"/>
              </a:solidFill>
            </a:endParaRPr>
          </a:p>
          <a:p>
            <a:r>
              <a:rPr lang="cs-CZ" sz="2400" b="1" dirty="0" err="1"/>
              <a:t>Note</a:t>
            </a:r>
            <a:r>
              <a:rPr lang="cs-CZ" sz="2400" b="1" dirty="0"/>
              <a:t> </a:t>
            </a:r>
            <a:r>
              <a:rPr lang="cs-CZ" sz="2400" b="1" dirty="0" err="1"/>
              <a:t>that</a:t>
            </a:r>
            <a:r>
              <a:rPr lang="cs-CZ" sz="2400" b="1" dirty="0"/>
              <a:t> </a:t>
            </a:r>
            <a:r>
              <a:rPr lang="cs-CZ" sz="2400" b="1" dirty="0" err="1"/>
              <a:t>it</a:t>
            </a:r>
            <a:r>
              <a:rPr lang="cs-CZ" sz="2400" b="1" dirty="0"/>
              <a:t> </a:t>
            </a:r>
            <a:r>
              <a:rPr lang="cs-CZ" sz="2400" b="1" dirty="0" err="1"/>
              <a:t>takes</a:t>
            </a:r>
            <a:r>
              <a:rPr lang="cs-CZ" sz="2400" b="1" dirty="0"/>
              <a:t> the University up to 2 </a:t>
            </a:r>
            <a:r>
              <a:rPr lang="cs-CZ" sz="2400" b="1" dirty="0" err="1"/>
              <a:t>weeks</a:t>
            </a:r>
            <a:r>
              <a:rPr lang="cs-CZ" sz="2400" b="1" dirty="0"/>
              <a:t> to </a:t>
            </a:r>
            <a:r>
              <a:rPr lang="cs-CZ" sz="2400" b="1" dirty="0" err="1"/>
              <a:t>process</a:t>
            </a:r>
            <a:r>
              <a:rPr lang="cs-CZ" sz="2400" b="1" dirty="0"/>
              <a:t> </a:t>
            </a:r>
            <a:r>
              <a:rPr lang="cs-CZ" sz="2400" b="1" dirty="0" err="1"/>
              <a:t>after</a:t>
            </a:r>
            <a:r>
              <a:rPr lang="cs-CZ" sz="2400" b="1" dirty="0"/>
              <a:t> the University </a:t>
            </a:r>
            <a:r>
              <a:rPr lang="cs-CZ" sz="2400" b="1" dirty="0" err="1"/>
              <a:t>receives</a:t>
            </a:r>
            <a:r>
              <a:rPr lang="cs-CZ" sz="2400" b="1" dirty="0"/>
              <a:t> </a:t>
            </a:r>
            <a:r>
              <a:rPr lang="cs-CZ" sz="2400" b="1" dirty="0" err="1"/>
              <a:t>your</a:t>
            </a:r>
            <a:r>
              <a:rPr lang="cs-CZ" sz="2400" b="1" dirty="0"/>
              <a:t> </a:t>
            </a:r>
            <a:r>
              <a:rPr lang="cs-CZ" sz="2400" b="1" dirty="0" err="1"/>
              <a:t>nostrification</a:t>
            </a:r>
            <a:r>
              <a:rPr lang="cs-CZ" sz="2400" b="1" dirty="0"/>
              <a:t> </a:t>
            </a:r>
            <a:r>
              <a:rPr lang="cs-CZ" sz="2400" b="1" dirty="0" err="1"/>
              <a:t>fee</a:t>
            </a:r>
            <a:r>
              <a:rPr lang="cs-CZ" sz="2400" b="1" dirty="0"/>
              <a:t> </a:t>
            </a:r>
            <a:r>
              <a:rPr lang="cs-CZ" sz="2400" b="1" dirty="0" err="1"/>
              <a:t>payment</a:t>
            </a:r>
            <a:endParaRPr lang="cs-CZ" sz="2400" b="1" dirty="0"/>
          </a:p>
          <a:p>
            <a:pPr marL="0" indent="0">
              <a:buNone/>
            </a:pPr>
            <a:endParaRPr lang="cs-CZ" sz="2400" b="1" dirty="0"/>
          </a:p>
          <a:p>
            <a:endParaRPr lang="cs-CZ" sz="2000" b="1" dirty="0"/>
          </a:p>
          <a:p>
            <a:pPr marL="0" indent="0">
              <a:buNone/>
            </a:pPr>
            <a:endParaRPr lang="cs-CZ" sz="2000" b="1" dirty="0"/>
          </a:p>
        </p:txBody>
      </p:sp>
      <p:sp>
        <p:nvSpPr>
          <p:cNvPr id="4" name="Zástupný symbol pro datum 3">
            <a:extLst>
              <a:ext uri="{FF2B5EF4-FFF2-40B4-BE49-F238E27FC236}">
                <a16:creationId xmlns:a16="http://schemas.microsoft.com/office/drawing/2014/main" id="{9E9E0A9F-6A06-914F-8AA0-3014FE5CFD34}"/>
              </a:ext>
            </a:extLst>
          </p:cNvPr>
          <p:cNvSpPr>
            <a:spLocks noGrp="1"/>
          </p:cNvSpPr>
          <p:nvPr>
            <p:ph type="dt" sz="half" idx="10"/>
          </p:nvPr>
        </p:nvSpPr>
        <p:spPr/>
        <p:txBody>
          <a:bodyPr/>
          <a:lstStyle/>
          <a:p>
            <a:fld id="{2332A0F4-BF1A-6943-90A1-C642162085CA}" type="datetime3">
              <a:rPr lang="cs-CZ" smtClean="0"/>
              <a:t>23/04/25</a:t>
            </a:fld>
            <a:endParaRPr lang="cs-CZ"/>
          </a:p>
        </p:txBody>
      </p:sp>
      <p:sp>
        <p:nvSpPr>
          <p:cNvPr id="5" name="Zástupný symbol pro zápatí 4">
            <a:extLst>
              <a:ext uri="{FF2B5EF4-FFF2-40B4-BE49-F238E27FC236}">
                <a16:creationId xmlns:a16="http://schemas.microsoft.com/office/drawing/2014/main" id="{0754BDB5-6540-C34B-8087-39B427E48D98}"/>
              </a:ext>
            </a:extLst>
          </p:cNvPr>
          <p:cNvSpPr>
            <a:spLocks noGrp="1"/>
          </p:cNvSpPr>
          <p:nvPr>
            <p:ph type="ftr" sz="quarter" idx="11"/>
          </p:nvPr>
        </p:nvSpPr>
        <p:spPr/>
        <p:txBody>
          <a:bodyPr/>
          <a:lstStyle/>
          <a:p>
            <a:r>
              <a:rPr lang="cs-CZ"/>
              <a:t>text</a:t>
            </a:r>
          </a:p>
        </p:txBody>
      </p:sp>
      <p:sp>
        <p:nvSpPr>
          <p:cNvPr id="6" name="Zástupný symbol pro číslo snímku 5">
            <a:extLst>
              <a:ext uri="{FF2B5EF4-FFF2-40B4-BE49-F238E27FC236}">
                <a16:creationId xmlns:a16="http://schemas.microsoft.com/office/drawing/2014/main" id="{4574110D-4796-BA41-9260-93FD77ED7A9F}"/>
              </a:ext>
            </a:extLst>
          </p:cNvPr>
          <p:cNvSpPr>
            <a:spLocks noGrp="1"/>
          </p:cNvSpPr>
          <p:nvPr>
            <p:ph type="sldNum" sz="quarter" idx="12"/>
          </p:nvPr>
        </p:nvSpPr>
        <p:spPr/>
        <p:txBody>
          <a:bodyPr/>
          <a:lstStyle/>
          <a:p>
            <a:fld id="{1EA44BAA-1A06-B141-8215-9D88CF6A7203}" type="slidenum">
              <a:rPr lang="cs-CZ" smtClean="0"/>
              <a:t>3</a:t>
            </a:fld>
            <a:endParaRPr lang="cs-CZ"/>
          </a:p>
        </p:txBody>
      </p:sp>
    </p:spTree>
    <p:extLst>
      <p:ext uri="{BB962C8B-B14F-4D97-AF65-F5344CB8AC3E}">
        <p14:creationId xmlns:p14="http://schemas.microsoft.com/office/powerpoint/2010/main" val="1429180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888D1B-E175-498B-8671-24A5A3CD3A37}"/>
              </a:ext>
            </a:extLst>
          </p:cNvPr>
          <p:cNvSpPr>
            <a:spLocks noGrp="1"/>
          </p:cNvSpPr>
          <p:nvPr>
            <p:ph type="title"/>
          </p:nvPr>
        </p:nvSpPr>
        <p:spPr/>
        <p:txBody>
          <a:bodyPr/>
          <a:lstStyle/>
          <a:p>
            <a:r>
              <a:rPr lang="cs-CZ" sz="2800" dirty="0" err="1">
                <a:solidFill>
                  <a:srgbClr val="00A499"/>
                </a:solidFill>
              </a:rPr>
              <a:t>Now</a:t>
            </a:r>
            <a:r>
              <a:rPr lang="cs-CZ" sz="2800" dirty="0">
                <a:solidFill>
                  <a:srgbClr val="00A499"/>
                </a:solidFill>
              </a:rPr>
              <a:t>, </a:t>
            </a:r>
            <a:r>
              <a:rPr lang="cs-CZ" sz="2800" dirty="0" err="1">
                <a:solidFill>
                  <a:srgbClr val="00A499"/>
                </a:solidFill>
              </a:rPr>
              <a:t>let’s</a:t>
            </a:r>
            <a:r>
              <a:rPr lang="cs-CZ" sz="2800" dirty="0">
                <a:solidFill>
                  <a:srgbClr val="00A499"/>
                </a:solidFill>
              </a:rPr>
              <a:t> </a:t>
            </a:r>
            <a:r>
              <a:rPr lang="cs-CZ" sz="2800" dirty="0" err="1">
                <a:solidFill>
                  <a:srgbClr val="00A499"/>
                </a:solidFill>
              </a:rPr>
              <a:t>have</a:t>
            </a:r>
            <a:r>
              <a:rPr lang="cs-CZ" sz="2800" dirty="0">
                <a:solidFill>
                  <a:srgbClr val="00A499"/>
                </a:solidFill>
              </a:rPr>
              <a:t> a </a:t>
            </a:r>
            <a:r>
              <a:rPr lang="cs-CZ" sz="2800" dirty="0" err="1">
                <a:solidFill>
                  <a:srgbClr val="00A499"/>
                </a:solidFill>
              </a:rPr>
              <a:t>look</a:t>
            </a:r>
            <a:r>
              <a:rPr lang="cs-CZ" sz="2800" dirty="0">
                <a:solidFill>
                  <a:srgbClr val="00A499"/>
                </a:solidFill>
              </a:rPr>
              <a:t> </a:t>
            </a:r>
            <a:r>
              <a:rPr lang="cs-CZ" sz="2800" dirty="0" err="1">
                <a:solidFill>
                  <a:srgbClr val="00A499"/>
                </a:solidFill>
              </a:rPr>
              <a:t>at</a:t>
            </a:r>
            <a:r>
              <a:rPr lang="cs-CZ" sz="2800" dirty="0">
                <a:solidFill>
                  <a:srgbClr val="00A499"/>
                </a:solidFill>
              </a:rPr>
              <a:t> the </a:t>
            </a:r>
            <a:r>
              <a:rPr lang="cs-CZ" sz="2800" dirty="0" err="1">
                <a:solidFill>
                  <a:srgbClr val="00A499"/>
                </a:solidFill>
              </a:rPr>
              <a:t>steps</a:t>
            </a:r>
            <a:r>
              <a:rPr lang="cs-CZ" sz="2800" dirty="0">
                <a:solidFill>
                  <a:srgbClr val="00A499"/>
                </a:solidFill>
              </a:rPr>
              <a:t> </a:t>
            </a:r>
            <a:r>
              <a:rPr lang="cs-CZ" sz="2800" dirty="0" err="1">
                <a:solidFill>
                  <a:srgbClr val="00A499"/>
                </a:solidFill>
              </a:rPr>
              <a:t>that</a:t>
            </a:r>
            <a:r>
              <a:rPr lang="cs-CZ" sz="2800" dirty="0">
                <a:solidFill>
                  <a:srgbClr val="00A499"/>
                </a:solidFill>
              </a:rPr>
              <a:t> </a:t>
            </a:r>
            <a:r>
              <a:rPr lang="cs-CZ" sz="2800" dirty="0" err="1">
                <a:solidFill>
                  <a:srgbClr val="00A499"/>
                </a:solidFill>
              </a:rPr>
              <a:t>you</a:t>
            </a:r>
            <a:r>
              <a:rPr lang="cs-CZ" sz="2800" dirty="0">
                <a:solidFill>
                  <a:srgbClr val="00A499"/>
                </a:solidFill>
              </a:rPr>
              <a:t> </a:t>
            </a:r>
            <a:r>
              <a:rPr lang="cs-CZ" sz="2800" dirty="0" err="1">
                <a:solidFill>
                  <a:srgbClr val="00A499"/>
                </a:solidFill>
              </a:rPr>
              <a:t>need</a:t>
            </a:r>
            <a:r>
              <a:rPr lang="cs-CZ" sz="2800" dirty="0">
                <a:solidFill>
                  <a:srgbClr val="00A499"/>
                </a:solidFill>
              </a:rPr>
              <a:t> to </a:t>
            </a:r>
            <a:r>
              <a:rPr lang="cs-CZ" sz="2800" dirty="0" err="1">
                <a:solidFill>
                  <a:srgbClr val="00A499"/>
                </a:solidFill>
              </a:rPr>
              <a:t>take</a:t>
            </a:r>
            <a:endParaRPr lang="cs-CZ" sz="2800" dirty="0">
              <a:solidFill>
                <a:srgbClr val="00A499"/>
              </a:solidFill>
            </a:endParaRPr>
          </a:p>
        </p:txBody>
      </p:sp>
      <p:sp>
        <p:nvSpPr>
          <p:cNvPr id="3" name="Zástupný symbol pro obsah 2">
            <a:extLst>
              <a:ext uri="{FF2B5EF4-FFF2-40B4-BE49-F238E27FC236}">
                <a16:creationId xmlns:a16="http://schemas.microsoft.com/office/drawing/2014/main" id="{4F1A4CB8-8752-4538-943A-1B7A0069ED96}"/>
              </a:ext>
            </a:extLst>
          </p:cNvPr>
          <p:cNvSpPr>
            <a:spLocks noGrp="1"/>
          </p:cNvSpPr>
          <p:nvPr>
            <p:ph idx="1"/>
          </p:nvPr>
        </p:nvSpPr>
        <p:spPr/>
        <p:txBody>
          <a:bodyPr/>
          <a:lstStyle/>
          <a:p>
            <a:pPr marL="0" indent="0">
              <a:buNone/>
            </a:pPr>
            <a:endParaRPr lang="cs-CZ" sz="2800" b="1" dirty="0"/>
          </a:p>
          <a:p>
            <a:pPr marL="0" indent="0">
              <a:buNone/>
            </a:pPr>
            <a:endParaRPr lang="cs-CZ" sz="2800" b="1" dirty="0"/>
          </a:p>
          <a:p>
            <a:pPr marL="0" indent="0">
              <a:buNone/>
            </a:pPr>
            <a:r>
              <a:rPr lang="cs-CZ" sz="2800" b="1" dirty="0"/>
              <a:t>Are </a:t>
            </a:r>
            <a:r>
              <a:rPr lang="cs-CZ" sz="2800" b="1" dirty="0" err="1"/>
              <a:t>you</a:t>
            </a:r>
            <a:r>
              <a:rPr lang="cs-CZ" sz="2800" b="1" dirty="0"/>
              <a:t> </a:t>
            </a:r>
            <a:r>
              <a:rPr lang="cs-CZ" sz="2800" b="1" dirty="0" err="1"/>
              <a:t>applying</a:t>
            </a:r>
            <a:r>
              <a:rPr lang="cs-CZ" sz="2800" b="1" dirty="0"/>
              <a:t> </a:t>
            </a:r>
            <a:r>
              <a:rPr lang="cs-CZ" sz="2800" b="1" dirty="0" err="1"/>
              <a:t>for</a:t>
            </a:r>
            <a:r>
              <a:rPr lang="cs-CZ" sz="2800" b="1" dirty="0"/>
              <a:t> </a:t>
            </a:r>
            <a:r>
              <a:rPr lang="cs-CZ" sz="2800" b="1" dirty="0" err="1"/>
              <a:t>bachelors</a:t>
            </a:r>
            <a:r>
              <a:rPr lang="cs-CZ" sz="2800" b="1" dirty="0"/>
              <a:t>’, </a:t>
            </a:r>
            <a:r>
              <a:rPr lang="cs-CZ" sz="2800" b="1" dirty="0" err="1"/>
              <a:t>masters</a:t>
            </a:r>
            <a:r>
              <a:rPr lang="cs-CZ" sz="2800" b="1" dirty="0"/>
              <a:t>’ </a:t>
            </a:r>
            <a:r>
              <a:rPr lang="cs-CZ" sz="2800" b="1" dirty="0" err="1"/>
              <a:t>or</a:t>
            </a:r>
            <a:r>
              <a:rPr lang="cs-CZ" sz="2800" b="1" dirty="0"/>
              <a:t> </a:t>
            </a:r>
            <a:r>
              <a:rPr lang="cs-CZ" sz="2800" b="1" dirty="0" err="1"/>
              <a:t>doctoral</a:t>
            </a:r>
            <a:r>
              <a:rPr lang="cs-CZ" sz="2800" b="1" dirty="0"/>
              <a:t> </a:t>
            </a:r>
            <a:r>
              <a:rPr lang="cs-CZ" sz="2800" b="1" dirty="0" err="1"/>
              <a:t>studies</a:t>
            </a:r>
            <a:r>
              <a:rPr lang="cs-CZ" sz="2800" b="1" dirty="0"/>
              <a:t>?</a:t>
            </a:r>
          </a:p>
          <a:p>
            <a:pPr marL="0" indent="0">
              <a:buNone/>
            </a:pPr>
            <a:endParaRPr lang="cs-CZ" dirty="0"/>
          </a:p>
        </p:txBody>
      </p:sp>
      <p:sp>
        <p:nvSpPr>
          <p:cNvPr id="4" name="Zástupný symbol pro datum 3">
            <a:extLst>
              <a:ext uri="{FF2B5EF4-FFF2-40B4-BE49-F238E27FC236}">
                <a16:creationId xmlns:a16="http://schemas.microsoft.com/office/drawing/2014/main" id="{542011A6-2600-4CA1-AA2A-C98CF993D9AC}"/>
              </a:ext>
            </a:extLst>
          </p:cNvPr>
          <p:cNvSpPr>
            <a:spLocks noGrp="1"/>
          </p:cNvSpPr>
          <p:nvPr>
            <p:ph type="dt" sz="half" idx="10"/>
          </p:nvPr>
        </p:nvSpPr>
        <p:spPr/>
        <p:txBody>
          <a:bodyPr/>
          <a:lstStyle/>
          <a:p>
            <a:fld id="{3D4CE2BD-95EA-854F-BAB8-0CF99DE8AA7D}" type="datetime3">
              <a:rPr lang="cs-CZ" smtClean="0"/>
              <a:t>23/04/25</a:t>
            </a:fld>
            <a:endParaRPr lang="cs-CZ"/>
          </a:p>
        </p:txBody>
      </p:sp>
      <p:sp>
        <p:nvSpPr>
          <p:cNvPr id="5" name="Zástupný symbol pro zápatí 4">
            <a:extLst>
              <a:ext uri="{FF2B5EF4-FFF2-40B4-BE49-F238E27FC236}">
                <a16:creationId xmlns:a16="http://schemas.microsoft.com/office/drawing/2014/main" id="{B24B26D8-D296-4168-89D4-7D1FFFE8562C}"/>
              </a:ext>
            </a:extLst>
          </p:cNvPr>
          <p:cNvSpPr>
            <a:spLocks noGrp="1"/>
          </p:cNvSpPr>
          <p:nvPr>
            <p:ph type="ftr" sz="quarter" idx="11"/>
          </p:nvPr>
        </p:nvSpPr>
        <p:spPr/>
        <p:txBody>
          <a:bodyPr/>
          <a:lstStyle/>
          <a:p>
            <a:r>
              <a:rPr lang="cs-CZ"/>
              <a:t>text</a:t>
            </a:r>
          </a:p>
        </p:txBody>
      </p:sp>
      <p:sp>
        <p:nvSpPr>
          <p:cNvPr id="6" name="Zástupný symbol pro číslo snímku 5">
            <a:extLst>
              <a:ext uri="{FF2B5EF4-FFF2-40B4-BE49-F238E27FC236}">
                <a16:creationId xmlns:a16="http://schemas.microsoft.com/office/drawing/2014/main" id="{FC1D6306-9E31-4161-B055-855C8BEA8DF9}"/>
              </a:ext>
            </a:extLst>
          </p:cNvPr>
          <p:cNvSpPr>
            <a:spLocks noGrp="1"/>
          </p:cNvSpPr>
          <p:nvPr>
            <p:ph type="sldNum" sz="quarter" idx="12"/>
          </p:nvPr>
        </p:nvSpPr>
        <p:spPr/>
        <p:txBody>
          <a:bodyPr/>
          <a:lstStyle/>
          <a:p>
            <a:fld id="{1EA44BAA-1A06-B141-8215-9D88CF6A7203}" type="slidenum">
              <a:rPr lang="cs-CZ" smtClean="0"/>
              <a:t>4</a:t>
            </a:fld>
            <a:endParaRPr lang="cs-CZ"/>
          </a:p>
        </p:txBody>
      </p:sp>
    </p:spTree>
    <p:extLst>
      <p:ext uri="{BB962C8B-B14F-4D97-AF65-F5344CB8AC3E}">
        <p14:creationId xmlns:p14="http://schemas.microsoft.com/office/powerpoint/2010/main" val="7144021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831A89-E00E-4F2D-A2E1-160543C0B10A}"/>
              </a:ext>
            </a:extLst>
          </p:cNvPr>
          <p:cNvSpPr>
            <a:spLocks noGrp="1"/>
          </p:cNvSpPr>
          <p:nvPr>
            <p:ph type="title"/>
          </p:nvPr>
        </p:nvSpPr>
        <p:spPr/>
        <p:txBody>
          <a:bodyPr/>
          <a:lstStyle/>
          <a:p>
            <a:r>
              <a:rPr lang="cs-CZ" sz="3200" dirty="0" err="1">
                <a:solidFill>
                  <a:srgbClr val="00A499"/>
                </a:solidFill>
              </a:rPr>
              <a:t>Applying</a:t>
            </a:r>
            <a:r>
              <a:rPr lang="cs-CZ" sz="3200" dirty="0">
                <a:solidFill>
                  <a:srgbClr val="00A499"/>
                </a:solidFill>
              </a:rPr>
              <a:t> </a:t>
            </a:r>
            <a:r>
              <a:rPr lang="cs-CZ" sz="3200" dirty="0" err="1">
                <a:solidFill>
                  <a:srgbClr val="00A499"/>
                </a:solidFill>
              </a:rPr>
              <a:t>for</a:t>
            </a:r>
            <a:r>
              <a:rPr lang="cs-CZ" sz="3200" dirty="0">
                <a:solidFill>
                  <a:srgbClr val="00A499"/>
                </a:solidFill>
              </a:rPr>
              <a:t> </a:t>
            </a:r>
            <a:r>
              <a:rPr lang="cs-CZ" sz="3200" dirty="0" err="1">
                <a:solidFill>
                  <a:srgbClr val="00A499"/>
                </a:solidFill>
              </a:rPr>
              <a:t>bachelors</a:t>
            </a:r>
            <a:r>
              <a:rPr lang="cs-CZ" sz="3200" dirty="0">
                <a:solidFill>
                  <a:srgbClr val="00A499"/>
                </a:solidFill>
              </a:rPr>
              <a:t>’ </a:t>
            </a:r>
            <a:r>
              <a:rPr lang="cs-CZ" sz="3200" dirty="0" err="1">
                <a:solidFill>
                  <a:srgbClr val="00A499"/>
                </a:solidFill>
              </a:rPr>
              <a:t>studies</a:t>
            </a:r>
            <a:endParaRPr lang="cs-CZ" sz="3200" dirty="0">
              <a:solidFill>
                <a:srgbClr val="00A499"/>
              </a:solidFill>
            </a:endParaRPr>
          </a:p>
        </p:txBody>
      </p:sp>
      <p:sp>
        <p:nvSpPr>
          <p:cNvPr id="3" name="Zástupný symbol pro obsah 2">
            <a:extLst>
              <a:ext uri="{FF2B5EF4-FFF2-40B4-BE49-F238E27FC236}">
                <a16:creationId xmlns:a16="http://schemas.microsoft.com/office/drawing/2014/main" id="{8FB738C0-09C5-48B6-AAC1-4F304B862C44}"/>
              </a:ext>
            </a:extLst>
          </p:cNvPr>
          <p:cNvSpPr>
            <a:spLocks noGrp="1"/>
          </p:cNvSpPr>
          <p:nvPr>
            <p:ph idx="1"/>
          </p:nvPr>
        </p:nvSpPr>
        <p:spPr>
          <a:xfrm>
            <a:off x="150971" y="2229316"/>
            <a:ext cx="8848964" cy="3973942"/>
          </a:xfrm>
        </p:spPr>
        <p:txBody>
          <a:bodyPr/>
          <a:lstStyle/>
          <a:p>
            <a:pPr marL="0" indent="0">
              <a:buNone/>
            </a:pPr>
            <a:r>
              <a:rPr lang="cs-CZ" sz="2800" b="1" dirty="0"/>
              <a:t>Academic </a:t>
            </a:r>
            <a:r>
              <a:rPr lang="cs-CZ" sz="2800" b="1" dirty="0" err="1"/>
              <a:t>document</a:t>
            </a:r>
            <a:r>
              <a:rPr lang="cs-CZ" sz="2800" b="1" dirty="0"/>
              <a:t> </a:t>
            </a:r>
            <a:r>
              <a:rPr lang="cs-CZ" sz="2800" b="1" dirty="0" err="1"/>
              <a:t>that</a:t>
            </a:r>
            <a:r>
              <a:rPr lang="cs-CZ" sz="2800" b="1" dirty="0"/>
              <a:t> </a:t>
            </a:r>
            <a:r>
              <a:rPr lang="cs-CZ" sz="2800" b="1" dirty="0" err="1"/>
              <a:t>you</a:t>
            </a:r>
            <a:r>
              <a:rPr lang="cs-CZ" sz="2800" b="1" dirty="0"/>
              <a:t> </a:t>
            </a:r>
            <a:r>
              <a:rPr lang="cs-CZ" sz="2800" b="1" dirty="0" err="1"/>
              <a:t>will</a:t>
            </a:r>
            <a:r>
              <a:rPr lang="cs-CZ" sz="2800" b="1" dirty="0"/>
              <a:t> </a:t>
            </a:r>
            <a:r>
              <a:rPr lang="cs-CZ" sz="2800" b="1" dirty="0" err="1"/>
              <a:t>need</a:t>
            </a:r>
            <a:r>
              <a:rPr lang="cs-CZ" sz="2800" b="1" dirty="0"/>
              <a:t> </a:t>
            </a:r>
            <a:r>
              <a:rPr lang="cs-CZ" sz="2800" b="1" dirty="0" err="1"/>
              <a:t>for</a:t>
            </a:r>
            <a:r>
              <a:rPr lang="cs-CZ" sz="2800" b="1" dirty="0"/>
              <a:t> the </a:t>
            </a:r>
            <a:r>
              <a:rPr lang="cs-CZ" sz="2800" b="1" dirty="0" err="1"/>
              <a:t>nostrification</a:t>
            </a:r>
            <a:r>
              <a:rPr lang="cs-CZ" sz="2800" b="1" dirty="0"/>
              <a:t>:</a:t>
            </a:r>
          </a:p>
          <a:p>
            <a:pPr marL="0" indent="0">
              <a:buNone/>
            </a:pPr>
            <a:endParaRPr lang="cs-CZ" sz="2800" b="1" dirty="0"/>
          </a:p>
          <a:p>
            <a:pPr marL="0" indent="0">
              <a:buNone/>
            </a:pPr>
            <a:endParaRPr lang="cs-CZ" sz="2800" b="1" dirty="0"/>
          </a:p>
          <a:p>
            <a:r>
              <a:rPr lang="cs-CZ" sz="2800" b="1" dirty="0" err="1">
                <a:solidFill>
                  <a:srgbClr val="00A499"/>
                </a:solidFill>
              </a:rPr>
              <a:t>Secondary</a:t>
            </a:r>
            <a:r>
              <a:rPr lang="cs-CZ" sz="2800" b="1" dirty="0">
                <a:solidFill>
                  <a:srgbClr val="00A499"/>
                </a:solidFill>
              </a:rPr>
              <a:t> </a:t>
            </a:r>
            <a:r>
              <a:rPr lang="cs-CZ" sz="2800" b="1" dirty="0" err="1">
                <a:solidFill>
                  <a:srgbClr val="00A499"/>
                </a:solidFill>
              </a:rPr>
              <a:t>school</a:t>
            </a:r>
            <a:r>
              <a:rPr lang="cs-CZ" sz="2800" b="1" dirty="0">
                <a:solidFill>
                  <a:srgbClr val="00A499"/>
                </a:solidFill>
              </a:rPr>
              <a:t> </a:t>
            </a:r>
            <a:r>
              <a:rPr lang="cs-CZ" sz="2800" b="1" dirty="0" err="1">
                <a:solidFill>
                  <a:srgbClr val="00A499"/>
                </a:solidFill>
              </a:rPr>
              <a:t>leaving</a:t>
            </a:r>
            <a:r>
              <a:rPr lang="cs-CZ" sz="2800" b="1" dirty="0">
                <a:solidFill>
                  <a:srgbClr val="00A499"/>
                </a:solidFill>
              </a:rPr>
              <a:t> </a:t>
            </a:r>
            <a:r>
              <a:rPr lang="cs-CZ" sz="2800" b="1" dirty="0" err="1">
                <a:solidFill>
                  <a:srgbClr val="00A499"/>
                </a:solidFill>
              </a:rPr>
              <a:t>certificate</a:t>
            </a:r>
            <a:r>
              <a:rPr lang="cs-CZ" sz="2800" b="1" dirty="0"/>
              <a:t> – </a:t>
            </a:r>
            <a:r>
              <a:rPr lang="cs-CZ" sz="2000" b="1" dirty="0" err="1"/>
              <a:t>an</a:t>
            </a:r>
            <a:r>
              <a:rPr lang="cs-CZ" sz="2000" b="1" dirty="0"/>
              <a:t> </a:t>
            </a:r>
            <a:r>
              <a:rPr lang="cs-CZ" sz="2000" b="1" dirty="0" err="1"/>
              <a:t>official</a:t>
            </a:r>
            <a:r>
              <a:rPr lang="cs-CZ" sz="2000" b="1" dirty="0"/>
              <a:t> </a:t>
            </a:r>
            <a:r>
              <a:rPr lang="cs-CZ" sz="2000" b="1" dirty="0" err="1"/>
              <a:t>certificate</a:t>
            </a:r>
            <a:r>
              <a:rPr lang="cs-CZ" sz="2000" b="1" dirty="0"/>
              <a:t> </a:t>
            </a:r>
            <a:r>
              <a:rPr lang="cs-CZ" sz="2000" b="1" dirty="0" err="1"/>
              <a:t>that</a:t>
            </a:r>
            <a:r>
              <a:rPr lang="cs-CZ" sz="2000" b="1" dirty="0"/>
              <a:t> </a:t>
            </a:r>
            <a:r>
              <a:rPr lang="cs-CZ" sz="2000" b="1" dirty="0" err="1"/>
              <a:t>entitles</a:t>
            </a:r>
            <a:r>
              <a:rPr lang="cs-CZ" sz="2000" b="1" dirty="0"/>
              <a:t> </a:t>
            </a:r>
            <a:r>
              <a:rPr lang="cs-CZ" sz="2000" b="1" dirty="0" err="1"/>
              <a:t>you</a:t>
            </a:r>
            <a:r>
              <a:rPr lang="cs-CZ" sz="2000" b="1" dirty="0"/>
              <a:t> to </a:t>
            </a:r>
            <a:r>
              <a:rPr lang="cs-CZ" sz="2000" b="1" dirty="0" err="1"/>
              <a:t>continue</a:t>
            </a:r>
            <a:r>
              <a:rPr lang="cs-CZ" sz="2000" b="1" dirty="0"/>
              <a:t> on </a:t>
            </a:r>
            <a:r>
              <a:rPr lang="cs-CZ" sz="2000" b="1" dirty="0" err="1"/>
              <a:t>an</a:t>
            </a:r>
            <a:r>
              <a:rPr lang="cs-CZ" sz="2000" b="1" dirty="0"/>
              <a:t> </a:t>
            </a:r>
            <a:r>
              <a:rPr lang="cs-CZ" sz="2000" b="1" dirty="0" err="1"/>
              <a:t>undergraduate</a:t>
            </a:r>
            <a:r>
              <a:rPr lang="cs-CZ" sz="2000" b="1" dirty="0"/>
              <a:t> </a:t>
            </a:r>
            <a:r>
              <a:rPr lang="cs-CZ" sz="2000" b="1" dirty="0" err="1"/>
              <a:t>level</a:t>
            </a:r>
            <a:r>
              <a:rPr lang="cs-CZ" sz="2000" b="1" dirty="0"/>
              <a:t> of </a:t>
            </a:r>
            <a:r>
              <a:rPr lang="cs-CZ" sz="2000" b="1" dirty="0" err="1"/>
              <a:t>studies</a:t>
            </a:r>
            <a:r>
              <a:rPr lang="cs-CZ" sz="2000" b="1" dirty="0"/>
              <a:t> </a:t>
            </a:r>
            <a:r>
              <a:rPr lang="cs-CZ" sz="2000" b="1" dirty="0" err="1"/>
              <a:t>at</a:t>
            </a:r>
            <a:r>
              <a:rPr lang="cs-CZ" sz="2000" b="1" dirty="0"/>
              <a:t> </a:t>
            </a:r>
            <a:r>
              <a:rPr lang="cs-CZ" sz="2000" b="1" dirty="0" err="1"/>
              <a:t>any</a:t>
            </a:r>
            <a:r>
              <a:rPr lang="cs-CZ" sz="2000" b="1" dirty="0"/>
              <a:t> university</a:t>
            </a:r>
          </a:p>
          <a:p>
            <a:pPr marL="0" indent="0">
              <a:buNone/>
            </a:pPr>
            <a:endParaRPr lang="cs-CZ" dirty="0"/>
          </a:p>
        </p:txBody>
      </p:sp>
      <p:sp>
        <p:nvSpPr>
          <p:cNvPr id="4" name="Zástupný symbol pro datum 3">
            <a:extLst>
              <a:ext uri="{FF2B5EF4-FFF2-40B4-BE49-F238E27FC236}">
                <a16:creationId xmlns:a16="http://schemas.microsoft.com/office/drawing/2014/main" id="{846CB64C-5406-4034-9051-689FF7ECC397}"/>
              </a:ext>
            </a:extLst>
          </p:cNvPr>
          <p:cNvSpPr>
            <a:spLocks noGrp="1"/>
          </p:cNvSpPr>
          <p:nvPr>
            <p:ph type="dt" sz="half" idx="10"/>
          </p:nvPr>
        </p:nvSpPr>
        <p:spPr/>
        <p:txBody>
          <a:bodyPr/>
          <a:lstStyle/>
          <a:p>
            <a:fld id="{3D4CE2BD-95EA-854F-BAB8-0CF99DE8AA7D}" type="datetime3">
              <a:rPr lang="cs-CZ" smtClean="0"/>
              <a:t>23/04/25</a:t>
            </a:fld>
            <a:endParaRPr lang="cs-CZ"/>
          </a:p>
        </p:txBody>
      </p:sp>
      <p:sp>
        <p:nvSpPr>
          <p:cNvPr id="5" name="Zástupný symbol pro zápatí 4">
            <a:extLst>
              <a:ext uri="{FF2B5EF4-FFF2-40B4-BE49-F238E27FC236}">
                <a16:creationId xmlns:a16="http://schemas.microsoft.com/office/drawing/2014/main" id="{01EE5A6D-C9E5-45B4-AAA5-A5467E82AF17}"/>
              </a:ext>
            </a:extLst>
          </p:cNvPr>
          <p:cNvSpPr>
            <a:spLocks noGrp="1"/>
          </p:cNvSpPr>
          <p:nvPr>
            <p:ph type="ftr" sz="quarter" idx="11"/>
          </p:nvPr>
        </p:nvSpPr>
        <p:spPr/>
        <p:txBody>
          <a:bodyPr/>
          <a:lstStyle/>
          <a:p>
            <a:r>
              <a:rPr lang="cs-CZ"/>
              <a:t>text</a:t>
            </a:r>
          </a:p>
        </p:txBody>
      </p:sp>
      <p:sp>
        <p:nvSpPr>
          <p:cNvPr id="6" name="Zástupný symbol pro číslo snímku 5">
            <a:extLst>
              <a:ext uri="{FF2B5EF4-FFF2-40B4-BE49-F238E27FC236}">
                <a16:creationId xmlns:a16="http://schemas.microsoft.com/office/drawing/2014/main" id="{AA9A06E2-EE3E-41E8-A863-323F396BF7EF}"/>
              </a:ext>
            </a:extLst>
          </p:cNvPr>
          <p:cNvSpPr>
            <a:spLocks noGrp="1"/>
          </p:cNvSpPr>
          <p:nvPr>
            <p:ph type="sldNum" sz="quarter" idx="12"/>
          </p:nvPr>
        </p:nvSpPr>
        <p:spPr/>
        <p:txBody>
          <a:bodyPr/>
          <a:lstStyle/>
          <a:p>
            <a:fld id="{1EA44BAA-1A06-B141-8215-9D88CF6A7203}" type="slidenum">
              <a:rPr lang="cs-CZ" smtClean="0"/>
              <a:t>5</a:t>
            </a:fld>
            <a:endParaRPr lang="cs-CZ"/>
          </a:p>
        </p:txBody>
      </p:sp>
    </p:spTree>
    <p:extLst>
      <p:ext uri="{BB962C8B-B14F-4D97-AF65-F5344CB8AC3E}">
        <p14:creationId xmlns:p14="http://schemas.microsoft.com/office/powerpoint/2010/main" val="36018036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7A9DA4C-17B2-4C0A-898C-0BD4D67D648C}"/>
              </a:ext>
            </a:extLst>
          </p:cNvPr>
          <p:cNvSpPr>
            <a:spLocks noGrp="1"/>
          </p:cNvSpPr>
          <p:nvPr>
            <p:ph type="title"/>
          </p:nvPr>
        </p:nvSpPr>
        <p:spPr/>
        <p:txBody>
          <a:bodyPr/>
          <a:lstStyle/>
          <a:p>
            <a:r>
              <a:rPr lang="cs-CZ" sz="3200" dirty="0" err="1">
                <a:solidFill>
                  <a:srgbClr val="00A499"/>
                </a:solidFill>
              </a:rPr>
              <a:t>Applying</a:t>
            </a:r>
            <a:r>
              <a:rPr lang="cs-CZ" sz="3200" dirty="0">
                <a:solidFill>
                  <a:srgbClr val="00A499"/>
                </a:solidFill>
              </a:rPr>
              <a:t> </a:t>
            </a:r>
            <a:r>
              <a:rPr lang="cs-CZ" sz="3200" dirty="0" err="1">
                <a:solidFill>
                  <a:srgbClr val="00A499"/>
                </a:solidFill>
              </a:rPr>
              <a:t>for</a:t>
            </a:r>
            <a:r>
              <a:rPr lang="cs-CZ" sz="3200" dirty="0">
                <a:solidFill>
                  <a:srgbClr val="00A499"/>
                </a:solidFill>
              </a:rPr>
              <a:t> </a:t>
            </a:r>
            <a:r>
              <a:rPr lang="cs-CZ" sz="3200" dirty="0" err="1">
                <a:solidFill>
                  <a:srgbClr val="00A499"/>
                </a:solidFill>
              </a:rPr>
              <a:t>masters</a:t>
            </a:r>
            <a:r>
              <a:rPr lang="cs-CZ" sz="3200" dirty="0">
                <a:solidFill>
                  <a:srgbClr val="00A499"/>
                </a:solidFill>
              </a:rPr>
              <a:t>’ </a:t>
            </a:r>
            <a:r>
              <a:rPr lang="cs-CZ" sz="3200" dirty="0" err="1">
                <a:solidFill>
                  <a:srgbClr val="00A499"/>
                </a:solidFill>
              </a:rPr>
              <a:t>studies</a:t>
            </a:r>
            <a:endParaRPr lang="cs-CZ" sz="3200" dirty="0">
              <a:solidFill>
                <a:srgbClr val="00A499"/>
              </a:solidFill>
            </a:endParaRPr>
          </a:p>
        </p:txBody>
      </p:sp>
      <p:sp>
        <p:nvSpPr>
          <p:cNvPr id="3" name="Zástupný symbol pro obsah 2">
            <a:extLst>
              <a:ext uri="{FF2B5EF4-FFF2-40B4-BE49-F238E27FC236}">
                <a16:creationId xmlns:a16="http://schemas.microsoft.com/office/drawing/2014/main" id="{CE12D4B3-4473-432C-BD81-2E75E77B880A}"/>
              </a:ext>
            </a:extLst>
          </p:cNvPr>
          <p:cNvSpPr>
            <a:spLocks noGrp="1"/>
          </p:cNvSpPr>
          <p:nvPr>
            <p:ph idx="1"/>
          </p:nvPr>
        </p:nvSpPr>
        <p:spPr/>
        <p:txBody>
          <a:bodyPr/>
          <a:lstStyle/>
          <a:p>
            <a:pPr marL="0" indent="0">
              <a:buNone/>
            </a:pPr>
            <a:endParaRPr lang="cs-CZ" sz="2800" b="1" dirty="0"/>
          </a:p>
          <a:p>
            <a:pPr marL="0" indent="0">
              <a:buNone/>
            </a:pPr>
            <a:r>
              <a:rPr lang="cs-CZ" sz="2800" b="1" dirty="0"/>
              <a:t>Academic </a:t>
            </a:r>
            <a:r>
              <a:rPr lang="cs-CZ" sz="2800" b="1" dirty="0" err="1"/>
              <a:t>documents</a:t>
            </a:r>
            <a:r>
              <a:rPr lang="cs-CZ" sz="2800" b="1" dirty="0"/>
              <a:t> </a:t>
            </a:r>
            <a:r>
              <a:rPr lang="cs-CZ" sz="2800" b="1" dirty="0" err="1"/>
              <a:t>that</a:t>
            </a:r>
            <a:r>
              <a:rPr lang="cs-CZ" sz="2800" b="1" dirty="0"/>
              <a:t> </a:t>
            </a:r>
            <a:r>
              <a:rPr lang="cs-CZ" sz="2800" b="1" dirty="0" err="1"/>
              <a:t>you</a:t>
            </a:r>
            <a:r>
              <a:rPr lang="cs-CZ" sz="2800" b="1" dirty="0"/>
              <a:t> </a:t>
            </a:r>
            <a:r>
              <a:rPr lang="cs-CZ" sz="2800" b="1" dirty="0" err="1"/>
              <a:t>will</a:t>
            </a:r>
            <a:r>
              <a:rPr lang="cs-CZ" sz="2800" b="1" dirty="0"/>
              <a:t> </a:t>
            </a:r>
            <a:r>
              <a:rPr lang="cs-CZ" sz="2800" b="1" dirty="0" err="1"/>
              <a:t>need</a:t>
            </a:r>
            <a:r>
              <a:rPr lang="cs-CZ" sz="2800" b="1" dirty="0"/>
              <a:t> </a:t>
            </a:r>
            <a:r>
              <a:rPr lang="cs-CZ" sz="2800" b="1" dirty="0" err="1"/>
              <a:t>for</a:t>
            </a:r>
            <a:r>
              <a:rPr lang="cs-CZ" sz="2800" b="1" dirty="0"/>
              <a:t> the </a:t>
            </a:r>
            <a:r>
              <a:rPr lang="cs-CZ" sz="2800" b="1" dirty="0" err="1"/>
              <a:t>nostrification</a:t>
            </a:r>
            <a:r>
              <a:rPr lang="cs-CZ" sz="2800" b="1" dirty="0"/>
              <a:t>:</a:t>
            </a:r>
          </a:p>
          <a:p>
            <a:pPr marL="0" indent="0">
              <a:buNone/>
            </a:pPr>
            <a:endParaRPr lang="cs-CZ" sz="2800" b="1" dirty="0"/>
          </a:p>
          <a:p>
            <a:r>
              <a:rPr lang="cs-CZ" sz="2800" b="1" dirty="0" err="1"/>
              <a:t>Bachelor’s</a:t>
            </a:r>
            <a:r>
              <a:rPr lang="cs-CZ" sz="2800" b="1" dirty="0"/>
              <a:t> </a:t>
            </a:r>
            <a:r>
              <a:rPr lang="cs-CZ" sz="2800" b="1" dirty="0" err="1"/>
              <a:t>diploma</a:t>
            </a:r>
            <a:endParaRPr lang="cs-CZ" sz="2800" b="1" dirty="0"/>
          </a:p>
          <a:p>
            <a:r>
              <a:rPr lang="cs-CZ" sz="2800" b="1" dirty="0" err="1"/>
              <a:t>Transcript</a:t>
            </a:r>
            <a:r>
              <a:rPr lang="cs-CZ" sz="2800" b="1" dirty="0"/>
              <a:t> of </a:t>
            </a:r>
            <a:r>
              <a:rPr lang="cs-CZ" sz="2800" b="1" dirty="0" err="1"/>
              <a:t>Records</a:t>
            </a:r>
            <a:endParaRPr lang="cs-CZ" sz="2800" b="1" dirty="0"/>
          </a:p>
          <a:p>
            <a:pPr marL="0" indent="0">
              <a:buNone/>
            </a:pPr>
            <a:endParaRPr lang="cs-CZ" sz="2800" dirty="0"/>
          </a:p>
          <a:p>
            <a:pPr marL="0" indent="0">
              <a:buNone/>
            </a:pPr>
            <a:endParaRPr lang="cs-CZ" dirty="0"/>
          </a:p>
        </p:txBody>
      </p:sp>
      <p:sp>
        <p:nvSpPr>
          <p:cNvPr id="4" name="Zástupný symbol pro datum 3">
            <a:extLst>
              <a:ext uri="{FF2B5EF4-FFF2-40B4-BE49-F238E27FC236}">
                <a16:creationId xmlns:a16="http://schemas.microsoft.com/office/drawing/2014/main" id="{C8296468-F762-48D9-A458-59CF7EA017FD}"/>
              </a:ext>
            </a:extLst>
          </p:cNvPr>
          <p:cNvSpPr>
            <a:spLocks noGrp="1"/>
          </p:cNvSpPr>
          <p:nvPr>
            <p:ph type="dt" sz="half" idx="10"/>
          </p:nvPr>
        </p:nvSpPr>
        <p:spPr/>
        <p:txBody>
          <a:bodyPr/>
          <a:lstStyle/>
          <a:p>
            <a:fld id="{3D4CE2BD-95EA-854F-BAB8-0CF99DE8AA7D}" type="datetime3">
              <a:rPr lang="cs-CZ" smtClean="0"/>
              <a:t>23/04/25</a:t>
            </a:fld>
            <a:endParaRPr lang="cs-CZ"/>
          </a:p>
        </p:txBody>
      </p:sp>
      <p:sp>
        <p:nvSpPr>
          <p:cNvPr id="5" name="Zástupný symbol pro zápatí 4">
            <a:extLst>
              <a:ext uri="{FF2B5EF4-FFF2-40B4-BE49-F238E27FC236}">
                <a16:creationId xmlns:a16="http://schemas.microsoft.com/office/drawing/2014/main" id="{A28A34F3-AE03-41C1-BAE3-238E428D7D67}"/>
              </a:ext>
            </a:extLst>
          </p:cNvPr>
          <p:cNvSpPr>
            <a:spLocks noGrp="1"/>
          </p:cNvSpPr>
          <p:nvPr>
            <p:ph type="ftr" sz="quarter" idx="11"/>
          </p:nvPr>
        </p:nvSpPr>
        <p:spPr/>
        <p:txBody>
          <a:bodyPr/>
          <a:lstStyle/>
          <a:p>
            <a:r>
              <a:rPr lang="cs-CZ"/>
              <a:t>text</a:t>
            </a:r>
          </a:p>
        </p:txBody>
      </p:sp>
      <p:sp>
        <p:nvSpPr>
          <p:cNvPr id="6" name="Zástupný symbol pro číslo snímku 5">
            <a:extLst>
              <a:ext uri="{FF2B5EF4-FFF2-40B4-BE49-F238E27FC236}">
                <a16:creationId xmlns:a16="http://schemas.microsoft.com/office/drawing/2014/main" id="{3FF5D1AD-0075-4113-BB7F-838225BE7D19}"/>
              </a:ext>
            </a:extLst>
          </p:cNvPr>
          <p:cNvSpPr>
            <a:spLocks noGrp="1"/>
          </p:cNvSpPr>
          <p:nvPr>
            <p:ph type="sldNum" sz="quarter" idx="12"/>
          </p:nvPr>
        </p:nvSpPr>
        <p:spPr/>
        <p:txBody>
          <a:bodyPr/>
          <a:lstStyle/>
          <a:p>
            <a:fld id="{1EA44BAA-1A06-B141-8215-9D88CF6A7203}" type="slidenum">
              <a:rPr lang="cs-CZ" smtClean="0"/>
              <a:t>6</a:t>
            </a:fld>
            <a:endParaRPr lang="cs-CZ"/>
          </a:p>
        </p:txBody>
      </p:sp>
    </p:spTree>
    <p:extLst>
      <p:ext uri="{BB962C8B-B14F-4D97-AF65-F5344CB8AC3E}">
        <p14:creationId xmlns:p14="http://schemas.microsoft.com/office/powerpoint/2010/main" val="2624653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E8CEA6-FAAD-4A6E-B745-A9B3704E40B0}"/>
              </a:ext>
            </a:extLst>
          </p:cNvPr>
          <p:cNvSpPr>
            <a:spLocks noGrp="1"/>
          </p:cNvSpPr>
          <p:nvPr>
            <p:ph type="title"/>
          </p:nvPr>
        </p:nvSpPr>
        <p:spPr/>
        <p:txBody>
          <a:bodyPr/>
          <a:lstStyle/>
          <a:p>
            <a:r>
              <a:rPr lang="cs-CZ" sz="3200" dirty="0" err="1">
                <a:solidFill>
                  <a:srgbClr val="00A499"/>
                </a:solidFill>
              </a:rPr>
              <a:t>Applying</a:t>
            </a:r>
            <a:r>
              <a:rPr lang="cs-CZ" sz="3200" dirty="0">
                <a:solidFill>
                  <a:srgbClr val="00A499"/>
                </a:solidFill>
              </a:rPr>
              <a:t> </a:t>
            </a:r>
            <a:r>
              <a:rPr lang="cs-CZ" sz="3200" dirty="0" err="1">
                <a:solidFill>
                  <a:srgbClr val="00A499"/>
                </a:solidFill>
              </a:rPr>
              <a:t>for</a:t>
            </a:r>
            <a:r>
              <a:rPr lang="cs-CZ" sz="3200" dirty="0">
                <a:solidFill>
                  <a:srgbClr val="00A499"/>
                </a:solidFill>
              </a:rPr>
              <a:t> </a:t>
            </a:r>
            <a:r>
              <a:rPr lang="cs-CZ" sz="3200" dirty="0" err="1">
                <a:solidFill>
                  <a:srgbClr val="00A499"/>
                </a:solidFill>
              </a:rPr>
              <a:t>doctoral</a:t>
            </a:r>
            <a:r>
              <a:rPr lang="cs-CZ" sz="3200" dirty="0">
                <a:solidFill>
                  <a:srgbClr val="00A499"/>
                </a:solidFill>
              </a:rPr>
              <a:t> </a:t>
            </a:r>
            <a:r>
              <a:rPr lang="cs-CZ" sz="3200" dirty="0" err="1">
                <a:solidFill>
                  <a:srgbClr val="00A499"/>
                </a:solidFill>
              </a:rPr>
              <a:t>studies</a:t>
            </a:r>
            <a:endParaRPr lang="cs-CZ" sz="3200" dirty="0"/>
          </a:p>
        </p:txBody>
      </p:sp>
      <p:sp>
        <p:nvSpPr>
          <p:cNvPr id="3" name="Zástupný symbol pro obsah 2">
            <a:extLst>
              <a:ext uri="{FF2B5EF4-FFF2-40B4-BE49-F238E27FC236}">
                <a16:creationId xmlns:a16="http://schemas.microsoft.com/office/drawing/2014/main" id="{1477725C-DE9E-4DC5-BB83-0AE0CF98A75D}"/>
              </a:ext>
            </a:extLst>
          </p:cNvPr>
          <p:cNvSpPr>
            <a:spLocks noGrp="1"/>
          </p:cNvSpPr>
          <p:nvPr>
            <p:ph idx="1"/>
          </p:nvPr>
        </p:nvSpPr>
        <p:spPr/>
        <p:txBody>
          <a:bodyPr/>
          <a:lstStyle/>
          <a:p>
            <a:pPr marL="0" indent="0">
              <a:buNone/>
            </a:pPr>
            <a:r>
              <a:rPr lang="cs-CZ" sz="2800" b="1" dirty="0"/>
              <a:t>Academic </a:t>
            </a:r>
            <a:r>
              <a:rPr lang="cs-CZ" sz="2800" b="1" dirty="0" err="1"/>
              <a:t>documents</a:t>
            </a:r>
            <a:r>
              <a:rPr lang="cs-CZ" sz="2800" b="1" dirty="0"/>
              <a:t> </a:t>
            </a:r>
            <a:r>
              <a:rPr lang="cs-CZ" sz="2800" b="1" dirty="0" err="1"/>
              <a:t>that</a:t>
            </a:r>
            <a:r>
              <a:rPr lang="cs-CZ" sz="2800" b="1" dirty="0"/>
              <a:t> </a:t>
            </a:r>
            <a:r>
              <a:rPr lang="cs-CZ" sz="2800" b="1" dirty="0" err="1"/>
              <a:t>you</a:t>
            </a:r>
            <a:r>
              <a:rPr lang="cs-CZ" sz="2800" b="1" dirty="0"/>
              <a:t> </a:t>
            </a:r>
            <a:r>
              <a:rPr lang="cs-CZ" sz="2800" b="1" dirty="0" err="1"/>
              <a:t>will</a:t>
            </a:r>
            <a:r>
              <a:rPr lang="cs-CZ" sz="2800" b="1" dirty="0"/>
              <a:t> </a:t>
            </a:r>
            <a:r>
              <a:rPr lang="cs-CZ" sz="2800" b="1" dirty="0" err="1"/>
              <a:t>need</a:t>
            </a:r>
            <a:r>
              <a:rPr lang="cs-CZ" sz="2800" b="1" dirty="0"/>
              <a:t> </a:t>
            </a:r>
            <a:r>
              <a:rPr lang="cs-CZ" sz="2800" b="1" dirty="0" err="1"/>
              <a:t>for</a:t>
            </a:r>
            <a:r>
              <a:rPr lang="cs-CZ" sz="2800" b="1" dirty="0"/>
              <a:t> the </a:t>
            </a:r>
            <a:r>
              <a:rPr lang="cs-CZ" sz="2800" b="1" dirty="0" err="1"/>
              <a:t>nostrification</a:t>
            </a:r>
            <a:r>
              <a:rPr lang="cs-CZ" sz="2800" b="1" dirty="0"/>
              <a:t>:</a:t>
            </a:r>
          </a:p>
          <a:p>
            <a:pPr marL="0" indent="0">
              <a:buNone/>
            </a:pPr>
            <a:endParaRPr lang="cs-CZ" sz="2800" b="1" dirty="0"/>
          </a:p>
          <a:p>
            <a:pPr marL="0" indent="0">
              <a:buNone/>
            </a:pPr>
            <a:endParaRPr lang="cs-CZ" sz="2800" b="1" dirty="0"/>
          </a:p>
          <a:p>
            <a:r>
              <a:rPr lang="cs-CZ" sz="2800" b="1" dirty="0" err="1"/>
              <a:t>Master’s</a:t>
            </a:r>
            <a:r>
              <a:rPr lang="cs-CZ" sz="2800" b="1" dirty="0"/>
              <a:t> </a:t>
            </a:r>
            <a:r>
              <a:rPr lang="cs-CZ" sz="2800" b="1" dirty="0" err="1"/>
              <a:t>diploma</a:t>
            </a:r>
            <a:endParaRPr lang="cs-CZ" sz="2800" b="1" dirty="0"/>
          </a:p>
          <a:p>
            <a:r>
              <a:rPr lang="cs-CZ" sz="2800" b="1" dirty="0" err="1"/>
              <a:t>Transcript</a:t>
            </a:r>
            <a:r>
              <a:rPr lang="cs-CZ" sz="2800" b="1" dirty="0"/>
              <a:t> of </a:t>
            </a:r>
            <a:r>
              <a:rPr lang="cs-CZ" sz="2800" b="1" dirty="0" err="1"/>
              <a:t>Records</a:t>
            </a:r>
            <a:endParaRPr lang="cs-CZ" sz="2800" b="1" dirty="0"/>
          </a:p>
          <a:p>
            <a:pPr marL="0" indent="0">
              <a:buNone/>
            </a:pPr>
            <a:endParaRPr lang="cs-CZ" sz="2800" b="1" dirty="0"/>
          </a:p>
          <a:p>
            <a:pPr marL="0" indent="0">
              <a:buNone/>
            </a:pPr>
            <a:endParaRPr lang="cs-CZ" dirty="0"/>
          </a:p>
        </p:txBody>
      </p:sp>
      <p:sp>
        <p:nvSpPr>
          <p:cNvPr id="4" name="Zástupný symbol pro datum 3">
            <a:extLst>
              <a:ext uri="{FF2B5EF4-FFF2-40B4-BE49-F238E27FC236}">
                <a16:creationId xmlns:a16="http://schemas.microsoft.com/office/drawing/2014/main" id="{CEA96676-6BA2-4702-9C1C-A3A5102685EC}"/>
              </a:ext>
            </a:extLst>
          </p:cNvPr>
          <p:cNvSpPr>
            <a:spLocks noGrp="1"/>
          </p:cNvSpPr>
          <p:nvPr>
            <p:ph type="dt" sz="half" idx="10"/>
          </p:nvPr>
        </p:nvSpPr>
        <p:spPr/>
        <p:txBody>
          <a:bodyPr/>
          <a:lstStyle/>
          <a:p>
            <a:fld id="{3D4CE2BD-95EA-854F-BAB8-0CF99DE8AA7D}" type="datetime3">
              <a:rPr lang="cs-CZ" smtClean="0"/>
              <a:t>23/04/25</a:t>
            </a:fld>
            <a:endParaRPr lang="cs-CZ"/>
          </a:p>
        </p:txBody>
      </p:sp>
      <p:sp>
        <p:nvSpPr>
          <p:cNvPr id="5" name="Zástupný symbol pro zápatí 4">
            <a:extLst>
              <a:ext uri="{FF2B5EF4-FFF2-40B4-BE49-F238E27FC236}">
                <a16:creationId xmlns:a16="http://schemas.microsoft.com/office/drawing/2014/main" id="{EF8F8C11-7CD9-4667-92EA-D59571444930}"/>
              </a:ext>
            </a:extLst>
          </p:cNvPr>
          <p:cNvSpPr>
            <a:spLocks noGrp="1"/>
          </p:cNvSpPr>
          <p:nvPr>
            <p:ph type="ftr" sz="quarter" idx="11"/>
          </p:nvPr>
        </p:nvSpPr>
        <p:spPr/>
        <p:txBody>
          <a:bodyPr/>
          <a:lstStyle/>
          <a:p>
            <a:r>
              <a:rPr lang="cs-CZ"/>
              <a:t>text</a:t>
            </a:r>
          </a:p>
        </p:txBody>
      </p:sp>
      <p:sp>
        <p:nvSpPr>
          <p:cNvPr id="6" name="Zástupný symbol pro číslo snímku 5">
            <a:extLst>
              <a:ext uri="{FF2B5EF4-FFF2-40B4-BE49-F238E27FC236}">
                <a16:creationId xmlns:a16="http://schemas.microsoft.com/office/drawing/2014/main" id="{57DD133B-752B-46E6-85E6-AEF198E41CC9}"/>
              </a:ext>
            </a:extLst>
          </p:cNvPr>
          <p:cNvSpPr>
            <a:spLocks noGrp="1"/>
          </p:cNvSpPr>
          <p:nvPr>
            <p:ph type="sldNum" sz="quarter" idx="12"/>
          </p:nvPr>
        </p:nvSpPr>
        <p:spPr/>
        <p:txBody>
          <a:bodyPr/>
          <a:lstStyle/>
          <a:p>
            <a:fld id="{1EA44BAA-1A06-B141-8215-9D88CF6A7203}" type="slidenum">
              <a:rPr lang="cs-CZ" smtClean="0"/>
              <a:t>7</a:t>
            </a:fld>
            <a:endParaRPr lang="cs-CZ"/>
          </a:p>
        </p:txBody>
      </p:sp>
    </p:spTree>
    <p:extLst>
      <p:ext uri="{BB962C8B-B14F-4D97-AF65-F5344CB8AC3E}">
        <p14:creationId xmlns:p14="http://schemas.microsoft.com/office/powerpoint/2010/main" val="29682634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02B917-4FD9-422E-B6A6-D6D062216B14}"/>
              </a:ext>
            </a:extLst>
          </p:cNvPr>
          <p:cNvSpPr>
            <a:spLocks noGrp="1"/>
          </p:cNvSpPr>
          <p:nvPr>
            <p:ph type="title"/>
          </p:nvPr>
        </p:nvSpPr>
        <p:spPr>
          <a:xfrm>
            <a:off x="150147" y="880844"/>
            <a:ext cx="8848965" cy="1795244"/>
          </a:xfrm>
        </p:spPr>
        <p:txBody>
          <a:bodyPr/>
          <a:lstStyle/>
          <a:p>
            <a:br>
              <a:rPr lang="cs-CZ" dirty="0">
                <a:solidFill>
                  <a:srgbClr val="00A499"/>
                </a:solidFill>
              </a:rPr>
            </a:br>
            <a:br>
              <a:rPr lang="cs-CZ" dirty="0">
                <a:solidFill>
                  <a:srgbClr val="00A499"/>
                </a:solidFill>
              </a:rPr>
            </a:br>
            <a:br>
              <a:rPr lang="cs-CZ" dirty="0">
                <a:solidFill>
                  <a:srgbClr val="00A499"/>
                </a:solidFill>
              </a:rPr>
            </a:br>
            <a:br>
              <a:rPr lang="cs-CZ" dirty="0">
                <a:solidFill>
                  <a:srgbClr val="00A499"/>
                </a:solidFill>
              </a:rPr>
            </a:br>
            <a:br>
              <a:rPr lang="cs-CZ" dirty="0">
                <a:solidFill>
                  <a:srgbClr val="00A499"/>
                </a:solidFill>
              </a:rPr>
            </a:br>
            <a:br>
              <a:rPr lang="cs-CZ" dirty="0">
                <a:solidFill>
                  <a:srgbClr val="00A499"/>
                </a:solidFill>
              </a:rPr>
            </a:br>
            <a:br>
              <a:rPr lang="cs-CZ" dirty="0">
                <a:solidFill>
                  <a:srgbClr val="00A499"/>
                </a:solidFill>
              </a:rPr>
            </a:br>
            <a:br>
              <a:rPr lang="cs-CZ" dirty="0">
                <a:solidFill>
                  <a:srgbClr val="00A499"/>
                </a:solidFill>
              </a:rPr>
            </a:br>
            <a:br>
              <a:rPr lang="cs-CZ" dirty="0">
                <a:solidFill>
                  <a:srgbClr val="00A499"/>
                </a:solidFill>
              </a:rPr>
            </a:br>
            <a:br>
              <a:rPr lang="cs-CZ" dirty="0">
                <a:solidFill>
                  <a:srgbClr val="00A499"/>
                </a:solidFill>
              </a:rPr>
            </a:br>
            <a:br>
              <a:rPr lang="cs-CZ" dirty="0">
                <a:solidFill>
                  <a:srgbClr val="00A499"/>
                </a:solidFill>
              </a:rPr>
            </a:br>
            <a:br>
              <a:rPr lang="cs-CZ" dirty="0">
                <a:solidFill>
                  <a:srgbClr val="00A499"/>
                </a:solidFill>
              </a:rPr>
            </a:br>
            <a:r>
              <a:rPr lang="cs-CZ" dirty="0" err="1">
                <a:solidFill>
                  <a:srgbClr val="00A499"/>
                </a:solidFill>
              </a:rPr>
              <a:t>Forms</a:t>
            </a:r>
            <a:r>
              <a:rPr lang="cs-CZ" dirty="0">
                <a:solidFill>
                  <a:srgbClr val="00A499"/>
                </a:solidFill>
              </a:rPr>
              <a:t> of </a:t>
            </a:r>
            <a:r>
              <a:rPr lang="cs-CZ" dirty="0" err="1">
                <a:solidFill>
                  <a:srgbClr val="00A499"/>
                </a:solidFill>
              </a:rPr>
              <a:t>verification</a:t>
            </a:r>
            <a:br>
              <a:rPr lang="cs-CZ" dirty="0">
                <a:solidFill>
                  <a:srgbClr val="00A499"/>
                </a:solidFill>
              </a:rPr>
            </a:br>
            <a:r>
              <a:rPr lang="en-US" sz="1600" dirty="0">
                <a:solidFill>
                  <a:srgbClr val="00A499"/>
                </a:solidFill>
              </a:rPr>
              <a:t>All documents that the applicant submits to the faculty must be </a:t>
            </a:r>
            <a:r>
              <a:rPr lang="en-US" sz="1600" dirty="0">
                <a:solidFill>
                  <a:srgbClr val="FF0000"/>
                </a:solidFill>
              </a:rPr>
              <a:t>duly verified</a:t>
            </a:r>
            <a:r>
              <a:rPr lang="en-US" sz="1600" dirty="0">
                <a:solidFill>
                  <a:srgbClr val="00A499"/>
                </a:solidFill>
              </a:rPr>
              <a:t>, in accordance with the relevant international agreements</a:t>
            </a:r>
            <a:br>
              <a:rPr lang="cs-CZ" sz="1600" dirty="0">
                <a:solidFill>
                  <a:srgbClr val="00A499"/>
                </a:solidFill>
              </a:rPr>
            </a:br>
            <a:br>
              <a:rPr lang="cs-CZ" sz="1600" dirty="0"/>
            </a:br>
            <a:endParaRPr lang="cs-CZ" dirty="0">
              <a:solidFill>
                <a:srgbClr val="00A499"/>
              </a:solidFill>
            </a:endParaRPr>
          </a:p>
        </p:txBody>
      </p:sp>
      <p:sp>
        <p:nvSpPr>
          <p:cNvPr id="3" name="Zástupný symbol pro obsah 2">
            <a:extLst>
              <a:ext uri="{FF2B5EF4-FFF2-40B4-BE49-F238E27FC236}">
                <a16:creationId xmlns:a16="http://schemas.microsoft.com/office/drawing/2014/main" id="{EB4C921B-0529-4371-A6B8-45E0EE369342}"/>
              </a:ext>
            </a:extLst>
          </p:cNvPr>
          <p:cNvSpPr>
            <a:spLocks noGrp="1"/>
          </p:cNvSpPr>
          <p:nvPr>
            <p:ph idx="1"/>
          </p:nvPr>
        </p:nvSpPr>
        <p:spPr/>
        <p:txBody>
          <a:bodyPr/>
          <a:lstStyle/>
          <a:p>
            <a:pPr marL="0" indent="0">
              <a:buNone/>
            </a:pPr>
            <a:r>
              <a:rPr lang="cs-CZ" sz="2400" b="1" dirty="0" err="1">
                <a:solidFill>
                  <a:srgbClr val="00A499"/>
                </a:solidFill>
              </a:rPr>
              <a:t>Check</a:t>
            </a:r>
            <a:r>
              <a:rPr lang="cs-CZ" sz="2400" b="1" dirty="0">
                <a:solidFill>
                  <a:srgbClr val="00A499"/>
                </a:solidFill>
              </a:rPr>
              <a:t> </a:t>
            </a:r>
            <a:r>
              <a:rPr lang="cs-CZ" sz="2400" b="1" dirty="0" err="1">
                <a:solidFill>
                  <a:srgbClr val="00A499"/>
                </a:solidFill>
              </a:rPr>
              <a:t>out</a:t>
            </a:r>
            <a:r>
              <a:rPr lang="cs-CZ" sz="2400" b="1" dirty="0">
                <a:solidFill>
                  <a:srgbClr val="00A499"/>
                </a:solidFill>
              </a:rPr>
              <a:t> </a:t>
            </a:r>
            <a:r>
              <a:rPr lang="cs-CZ" sz="2400" b="1" dirty="0" err="1">
                <a:solidFill>
                  <a:srgbClr val="FF0000"/>
                </a:solidFill>
              </a:rPr>
              <a:t>which</a:t>
            </a:r>
            <a:r>
              <a:rPr lang="cs-CZ" sz="2400" b="1" dirty="0">
                <a:solidFill>
                  <a:srgbClr val="FF0000"/>
                </a:solidFill>
              </a:rPr>
              <a:t> country </a:t>
            </a:r>
            <a:r>
              <a:rPr lang="cs-CZ" sz="2400" b="1" dirty="0" err="1">
                <a:solidFill>
                  <a:srgbClr val="00A499"/>
                </a:solidFill>
              </a:rPr>
              <a:t>issued</a:t>
            </a:r>
            <a:r>
              <a:rPr lang="cs-CZ" sz="2400" b="1" dirty="0">
                <a:solidFill>
                  <a:srgbClr val="00A499"/>
                </a:solidFill>
              </a:rPr>
              <a:t> </a:t>
            </a:r>
            <a:r>
              <a:rPr lang="cs-CZ" sz="2400" b="1" dirty="0" err="1">
                <a:solidFill>
                  <a:srgbClr val="00A499"/>
                </a:solidFill>
              </a:rPr>
              <a:t>your</a:t>
            </a:r>
            <a:r>
              <a:rPr lang="cs-CZ" sz="2400" b="1" dirty="0">
                <a:solidFill>
                  <a:srgbClr val="00A499"/>
                </a:solidFill>
              </a:rPr>
              <a:t> </a:t>
            </a:r>
            <a:r>
              <a:rPr lang="cs-CZ" sz="2400" b="1" dirty="0" err="1">
                <a:solidFill>
                  <a:srgbClr val="00A499"/>
                </a:solidFill>
              </a:rPr>
              <a:t>academic</a:t>
            </a:r>
            <a:r>
              <a:rPr lang="cs-CZ" sz="2400" b="1" dirty="0">
                <a:solidFill>
                  <a:srgbClr val="00A499"/>
                </a:solidFill>
              </a:rPr>
              <a:t> </a:t>
            </a:r>
            <a:r>
              <a:rPr lang="cs-CZ" sz="2400" b="1" dirty="0" err="1">
                <a:solidFill>
                  <a:srgbClr val="00A499"/>
                </a:solidFill>
              </a:rPr>
              <a:t>document</a:t>
            </a:r>
            <a:r>
              <a:rPr lang="cs-CZ" sz="2400" b="1" dirty="0">
                <a:solidFill>
                  <a:srgbClr val="00A499"/>
                </a:solidFill>
              </a:rPr>
              <a:t>/s</a:t>
            </a:r>
            <a:endParaRPr lang="cs-CZ" sz="2400" b="1" dirty="0"/>
          </a:p>
          <a:p>
            <a:pPr marL="0" indent="0">
              <a:buNone/>
            </a:pPr>
            <a:r>
              <a:rPr lang="cs-CZ" sz="1800" b="1" dirty="0" err="1"/>
              <a:t>Depending</a:t>
            </a:r>
            <a:r>
              <a:rPr lang="cs-CZ" sz="1800" b="1" dirty="0"/>
              <a:t> on </a:t>
            </a:r>
            <a:r>
              <a:rPr lang="cs-CZ" sz="1800" b="1" dirty="0" err="1"/>
              <a:t>which</a:t>
            </a:r>
            <a:r>
              <a:rPr lang="cs-CZ" sz="1800" b="1" dirty="0"/>
              <a:t> country </a:t>
            </a:r>
            <a:r>
              <a:rPr lang="cs-CZ" sz="1800" b="1" dirty="0" err="1"/>
              <a:t>issued</a:t>
            </a:r>
            <a:r>
              <a:rPr lang="cs-CZ" sz="1800" b="1" dirty="0"/>
              <a:t> </a:t>
            </a:r>
            <a:r>
              <a:rPr lang="cs-CZ" sz="1800" b="1" dirty="0" err="1"/>
              <a:t>your</a:t>
            </a:r>
            <a:r>
              <a:rPr lang="cs-CZ" sz="1800" b="1" dirty="0"/>
              <a:t> </a:t>
            </a:r>
            <a:r>
              <a:rPr lang="cs-CZ" sz="1800" b="1" dirty="0" err="1"/>
              <a:t>academic</a:t>
            </a:r>
            <a:r>
              <a:rPr lang="cs-CZ" sz="1800" b="1" dirty="0"/>
              <a:t> </a:t>
            </a:r>
            <a:r>
              <a:rPr lang="cs-CZ" sz="1800" b="1" dirty="0" err="1"/>
              <a:t>document</a:t>
            </a:r>
            <a:r>
              <a:rPr lang="cs-CZ" sz="1800" b="1" dirty="0"/>
              <a:t>/s (</a:t>
            </a:r>
            <a:r>
              <a:rPr lang="cs-CZ" sz="1800" b="1" dirty="0" err="1"/>
              <a:t>i.e</a:t>
            </a:r>
            <a:r>
              <a:rPr lang="cs-CZ" sz="1800" b="1" dirty="0"/>
              <a:t>. </a:t>
            </a:r>
            <a:r>
              <a:rPr lang="cs-CZ" sz="1800" b="1" dirty="0" err="1"/>
              <a:t>secondary</a:t>
            </a:r>
            <a:r>
              <a:rPr lang="cs-CZ" sz="1800" b="1" dirty="0"/>
              <a:t> </a:t>
            </a:r>
            <a:r>
              <a:rPr lang="cs-CZ" sz="1800" b="1" dirty="0" err="1"/>
              <a:t>school</a:t>
            </a:r>
            <a:r>
              <a:rPr lang="cs-CZ" sz="1800" b="1" dirty="0"/>
              <a:t> </a:t>
            </a:r>
            <a:r>
              <a:rPr lang="cs-CZ" sz="1800" b="1" dirty="0" err="1"/>
              <a:t>leaving</a:t>
            </a:r>
            <a:r>
              <a:rPr lang="cs-CZ" sz="1800" b="1" dirty="0"/>
              <a:t> </a:t>
            </a:r>
            <a:r>
              <a:rPr lang="cs-CZ" sz="1800" b="1" dirty="0" err="1"/>
              <a:t>certificate</a:t>
            </a:r>
            <a:r>
              <a:rPr lang="cs-CZ" sz="1800" b="1" dirty="0"/>
              <a:t>, a </a:t>
            </a:r>
            <a:r>
              <a:rPr lang="cs-CZ" sz="1800" b="1" dirty="0" err="1"/>
              <a:t>bachelor’s</a:t>
            </a:r>
            <a:r>
              <a:rPr lang="cs-CZ" sz="1800" b="1" dirty="0"/>
              <a:t> </a:t>
            </a:r>
            <a:r>
              <a:rPr lang="cs-CZ" sz="1800" b="1" dirty="0" err="1"/>
              <a:t>diploma</a:t>
            </a:r>
            <a:r>
              <a:rPr lang="cs-CZ" sz="1800" b="1" dirty="0"/>
              <a:t> </a:t>
            </a:r>
            <a:r>
              <a:rPr lang="cs-CZ" sz="1800" b="1" dirty="0" err="1"/>
              <a:t>or</a:t>
            </a:r>
            <a:r>
              <a:rPr lang="cs-CZ" sz="1800" b="1" dirty="0"/>
              <a:t> a </a:t>
            </a:r>
            <a:r>
              <a:rPr lang="cs-CZ" sz="1800" b="1" dirty="0" err="1"/>
              <a:t>master’s</a:t>
            </a:r>
            <a:r>
              <a:rPr lang="cs-CZ" sz="1800" b="1" dirty="0"/>
              <a:t> </a:t>
            </a:r>
            <a:r>
              <a:rPr lang="cs-CZ" sz="1800" b="1" dirty="0" err="1"/>
              <a:t>diploma</a:t>
            </a:r>
            <a:r>
              <a:rPr lang="cs-CZ" sz="1800" b="1" dirty="0"/>
              <a:t>) </a:t>
            </a:r>
            <a:r>
              <a:rPr lang="cs-CZ" sz="1800" b="1" dirty="0" err="1"/>
              <a:t>you</a:t>
            </a:r>
            <a:r>
              <a:rPr lang="cs-CZ" sz="1800" b="1" dirty="0"/>
              <a:t> </a:t>
            </a:r>
            <a:r>
              <a:rPr lang="cs-CZ" sz="1800" b="1" dirty="0" err="1"/>
              <a:t>will</a:t>
            </a:r>
            <a:r>
              <a:rPr lang="cs-CZ" sz="1800" b="1" dirty="0"/>
              <a:t> </a:t>
            </a:r>
            <a:r>
              <a:rPr lang="cs-CZ" sz="1800" b="1" dirty="0" err="1"/>
              <a:t>need</a:t>
            </a:r>
            <a:r>
              <a:rPr lang="cs-CZ" sz="1800" b="1" dirty="0"/>
              <a:t> to </a:t>
            </a:r>
            <a:r>
              <a:rPr lang="cs-CZ" sz="1800" b="1" dirty="0" err="1"/>
              <a:t>obtain</a:t>
            </a:r>
            <a:r>
              <a:rPr lang="cs-CZ" sz="1800" b="1" dirty="0"/>
              <a:t>:</a:t>
            </a:r>
          </a:p>
          <a:p>
            <a:pPr marL="0" indent="0">
              <a:buNone/>
            </a:pPr>
            <a:endParaRPr lang="cs-CZ" sz="1800" b="1" dirty="0"/>
          </a:p>
          <a:p>
            <a:pPr marL="0" indent="0">
              <a:buNone/>
            </a:pPr>
            <a:r>
              <a:rPr lang="cs-CZ" sz="1800" b="1" dirty="0"/>
              <a:t>a) A </a:t>
            </a:r>
            <a:r>
              <a:rPr lang="cs-CZ" sz="1800" b="1" dirty="0" err="1">
                <a:solidFill>
                  <a:srgbClr val="FF0000"/>
                </a:solidFill>
              </a:rPr>
              <a:t>notary</a:t>
            </a:r>
            <a:r>
              <a:rPr lang="cs-CZ" sz="1800" b="1" dirty="0">
                <a:solidFill>
                  <a:srgbClr val="FF0000"/>
                </a:solidFill>
              </a:rPr>
              <a:t> </a:t>
            </a:r>
            <a:r>
              <a:rPr lang="cs-CZ" sz="1800" b="1" dirty="0" err="1">
                <a:solidFill>
                  <a:srgbClr val="FF0000"/>
                </a:solidFill>
              </a:rPr>
              <a:t>verified</a:t>
            </a:r>
            <a:r>
              <a:rPr lang="cs-CZ" sz="1800" b="1" dirty="0">
                <a:solidFill>
                  <a:srgbClr val="FF0000"/>
                </a:solidFill>
              </a:rPr>
              <a:t> </a:t>
            </a:r>
            <a:r>
              <a:rPr lang="cs-CZ" sz="1800" b="1" dirty="0"/>
              <a:t>copy of </a:t>
            </a:r>
            <a:r>
              <a:rPr lang="cs-CZ" sz="1800" b="1" dirty="0" err="1"/>
              <a:t>your</a:t>
            </a:r>
            <a:r>
              <a:rPr lang="cs-CZ" sz="1800" b="1" dirty="0"/>
              <a:t> </a:t>
            </a:r>
            <a:r>
              <a:rPr lang="cs-CZ" sz="1800" b="1" dirty="0" err="1"/>
              <a:t>academic</a:t>
            </a:r>
            <a:r>
              <a:rPr lang="cs-CZ" sz="1800" b="1" dirty="0"/>
              <a:t> </a:t>
            </a:r>
            <a:r>
              <a:rPr lang="cs-CZ" sz="1800" b="1" dirty="0" err="1"/>
              <a:t>document</a:t>
            </a:r>
            <a:endParaRPr lang="cs-CZ" sz="1800" b="1" dirty="0"/>
          </a:p>
          <a:p>
            <a:pPr marL="0" indent="0">
              <a:buNone/>
            </a:pPr>
            <a:r>
              <a:rPr lang="cs-CZ" sz="1800" b="1" dirty="0"/>
              <a:t>OR</a:t>
            </a:r>
          </a:p>
          <a:p>
            <a:pPr marL="0" indent="0">
              <a:buNone/>
            </a:pPr>
            <a:r>
              <a:rPr lang="cs-CZ" sz="1800" b="1" dirty="0"/>
              <a:t>b) </a:t>
            </a:r>
            <a:r>
              <a:rPr lang="cs-CZ" sz="1800" b="1" dirty="0" err="1">
                <a:solidFill>
                  <a:srgbClr val="FF0000"/>
                </a:solidFill>
              </a:rPr>
              <a:t>An</a:t>
            </a:r>
            <a:r>
              <a:rPr lang="cs-CZ" sz="1800" b="1" dirty="0">
                <a:solidFill>
                  <a:srgbClr val="FF0000"/>
                </a:solidFill>
              </a:rPr>
              <a:t> </a:t>
            </a:r>
            <a:r>
              <a:rPr lang="cs-CZ" sz="1800" b="1" dirty="0" err="1">
                <a:solidFill>
                  <a:srgbClr val="FF0000"/>
                </a:solidFill>
              </a:rPr>
              <a:t>Apostille</a:t>
            </a:r>
            <a:r>
              <a:rPr lang="cs-CZ" sz="1800" b="1" dirty="0">
                <a:solidFill>
                  <a:srgbClr val="FF0000"/>
                </a:solidFill>
              </a:rPr>
              <a:t> </a:t>
            </a:r>
            <a:r>
              <a:rPr lang="cs-CZ" sz="1800" b="1" dirty="0" err="1">
                <a:solidFill>
                  <a:srgbClr val="FF0000"/>
                </a:solidFill>
              </a:rPr>
              <a:t>stamp</a:t>
            </a:r>
            <a:r>
              <a:rPr lang="cs-CZ" sz="1800" b="1" dirty="0">
                <a:solidFill>
                  <a:srgbClr val="FF0000"/>
                </a:solidFill>
              </a:rPr>
              <a:t> </a:t>
            </a:r>
            <a:r>
              <a:rPr lang="cs-CZ" sz="1800" b="1" dirty="0" err="1"/>
              <a:t>from</a:t>
            </a:r>
            <a:r>
              <a:rPr lang="cs-CZ" sz="1800" b="1" dirty="0"/>
              <a:t> the </a:t>
            </a:r>
            <a:r>
              <a:rPr lang="cs-CZ" sz="1800" b="1" dirty="0" err="1"/>
              <a:t>issuing</a:t>
            </a:r>
            <a:r>
              <a:rPr lang="cs-CZ" sz="1800" b="1" dirty="0"/>
              <a:t> </a:t>
            </a:r>
            <a:r>
              <a:rPr lang="cs-CZ" sz="1800" b="1" dirty="0" err="1"/>
              <a:t>country’s</a:t>
            </a:r>
            <a:r>
              <a:rPr lang="cs-CZ" sz="1800" b="1" dirty="0"/>
              <a:t> </a:t>
            </a:r>
            <a:r>
              <a:rPr lang="cs-CZ" sz="1800" b="1" dirty="0">
                <a:hlinkClick r:id="rId2"/>
              </a:rPr>
              <a:t>Foreign Office</a:t>
            </a:r>
            <a:endParaRPr lang="cs-CZ" sz="1800" b="1" dirty="0"/>
          </a:p>
          <a:p>
            <a:pPr marL="0" indent="0">
              <a:buNone/>
            </a:pPr>
            <a:r>
              <a:rPr lang="cs-CZ" sz="1800" b="1" dirty="0"/>
              <a:t>OR</a:t>
            </a:r>
          </a:p>
          <a:p>
            <a:pPr marL="0" indent="0">
              <a:lnSpc>
                <a:spcPct val="100000"/>
              </a:lnSpc>
              <a:buNone/>
            </a:pPr>
            <a:r>
              <a:rPr lang="cs-CZ" sz="1800" b="1" dirty="0"/>
              <a:t>c) A </a:t>
            </a:r>
            <a:r>
              <a:rPr lang="cs-CZ" sz="1800" b="1" dirty="0" err="1"/>
              <a:t>stamp</a:t>
            </a:r>
            <a:r>
              <a:rPr lang="cs-CZ" sz="1800" b="1" dirty="0"/>
              <a:t> </a:t>
            </a:r>
            <a:r>
              <a:rPr lang="cs-CZ" sz="1800" b="1" dirty="0" err="1"/>
              <a:t>from</a:t>
            </a:r>
            <a:r>
              <a:rPr lang="cs-CZ" sz="1800" b="1" dirty="0"/>
              <a:t> the </a:t>
            </a:r>
            <a:r>
              <a:rPr lang="cs-CZ" sz="1800" b="1" dirty="0" err="1"/>
              <a:t>issuing</a:t>
            </a:r>
            <a:r>
              <a:rPr lang="cs-CZ" sz="1800" b="1" dirty="0"/>
              <a:t> </a:t>
            </a:r>
            <a:r>
              <a:rPr lang="cs-CZ" sz="1800" b="1" dirty="0" err="1"/>
              <a:t>country’s</a:t>
            </a:r>
            <a:r>
              <a:rPr lang="cs-CZ" sz="1800" b="1" dirty="0"/>
              <a:t> </a:t>
            </a:r>
            <a:r>
              <a:rPr lang="cs-CZ" sz="1800" b="1" dirty="0">
                <a:solidFill>
                  <a:srgbClr val="FF0000"/>
                </a:solidFill>
              </a:rPr>
              <a:t>Ministry of Foreign Affairs</a:t>
            </a:r>
          </a:p>
          <a:p>
            <a:pPr marL="0" indent="0">
              <a:lnSpc>
                <a:spcPct val="100000"/>
              </a:lnSpc>
              <a:buNone/>
            </a:pPr>
            <a:r>
              <a:rPr lang="cs-CZ" sz="1800" b="1" dirty="0"/>
              <a:t>+</a:t>
            </a:r>
          </a:p>
          <a:p>
            <a:pPr>
              <a:lnSpc>
                <a:spcPct val="100000"/>
              </a:lnSpc>
            </a:pPr>
            <a:r>
              <a:rPr lang="cs-CZ" sz="1800" b="1" dirty="0">
                <a:solidFill>
                  <a:srgbClr val="FF0000"/>
                </a:solidFill>
              </a:rPr>
              <a:t>A </a:t>
            </a:r>
            <a:r>
              <a:rPr lang="cs-CZ" sz="1800" b="1" dirty="0" err="1">
                <a:solidFill>
                  <a:srgbClr val="FF0000"/>
                </a:solidFill>
              </a:rPr>
              <a:t>superlegalisation</a:t>
            </a:r>
            <a:r>
              <a:rPr lang="cs-CZ" sz="1800" b="1" dirty="0">
                <a:solidFill>
                  <a:srgbClr val="FF0000"/>
                </a:solidFill>
              </a:rPr>
              <a:t> </a:t>
            </a:r>
            <a:r>
              <a:rPr lang="cs-CZ" sz="1800" b="1" dirty="0" err="1">
                <a:solidFill>
                  <a:srgbClr val="FF0000"/>
                </a:solidFill>
              </a:rPr>
              <a:t>stamp</a:t>
            </a:r>
            <a:r>
              <a:rPr lang="cs-CZ" sz="1800" b="1" dirty="0">
                <a:solidFill>
                  <a:srgbClr val="FF0000"/>
                </a:solidFill>
              </a:rPr>
              <a:t> </a:t>
            </a:r>
            <a:r>
              <a:rPr lang="cs-CZ" sz="1800" b="1" dirty="0" err="1"/>
              <a:t>from</a:t>
            </a:r>
            <a:r>
              <a:rPr lang="cs-CZ" sz="1800" b="1" dirty="0"/>
              <a:t> the </a:t>
            </a:r>
            <a:r>
              <a:rPr lang="cs-CZ" sz="1800" b="1" dirty="0" err="1"/>
              <a:t>relevant</a:t>
            </a:r>
            <a:r>
              <a:rPr lang="cs-CZ" sz="1800" b="1" dirty="0"/>
              <a:t> Czech </a:t>
            </a:r>
            <a:r>
              <a:rPr lang="cs-CZ" sz="1800" b="1" dirty="0" err="1"/>
              <a:t>Embassy</a:t>
            </a:r>
            <a:endParaRPr lang="cs-CZ" sz="1800" b="1" dirty="0"/>
          </a:p>
          <a:p>
            <a:pPr marL="0" indent="0">
              <a:buNone/>
            </a:pPr>
            <a:endParaRPr lang="cs-CZ" dirty="0"/>
          </a:p>
        </p:txBody>
      </p:sp>
      <p:sp>
        <p:nvSpPr>
          <p:cNvPr id="4" name="Zástupný symbol pro datum 3">
            <a:extLst>
              <a:ext uri="{FF2B5EF4-FFF2-40B4-BE49-F238E27FC236}">
                <a16:creationId xmlns:a16="http://schemas.microsoft.com/office/drawing/2014/main" id="{7870BF8A-ED93-4E13-96D0-64E41AEDFFF3}"/>
              </a:ext>
            </a:extLst>
          </p:cNvPr>
          <p:cNvSpPr>
            <a:spLocks noGrp="1"/>
          </p:cNvSpPr>
          <p:nvPr>
            <p:ph type="dt" sz="half" idx="10"/>
          </p:nvPr>
        </p:nvSpPr>
        <p:spPr/>
        <p:txBody>
          <a:bodyPr/>
          <a:lstStyle/>
          <a:p>
            <a:fld id="{3D4CE2BD-95EA-854F-BAB8-0CF99DE8AA7D}" type="datetime3">
              <a:rPr lang="cs-CZ" smtClean="0"/>
              <a:t>23/04/25</a:t>
            </a:fld>
            <a:endParaRPr lang="cs-CZ"/>
          </a:p>
        </p:txBody>
      </p:sp>
      <p:sp>
        <p:nvSpPr>
          <p:cNvPr id="5" name="Zástupný symbol pro zápatí 4">
            <a:extLst>
              <a:ext uri="{FF2B5EF4-FFF2-40B4-BE49-F238E27FC236}">
                <a16:creationId xmlns:a16="http://schemas.microsoft.com/office/drawing/2014/main" id="{EF5D3098-3DE4-4BB1-805F-912D0FD6BCF9}"/>
              </a:ext>
            </a:extLst>
          </p:cNvPr>
          <p:cNvSpPr>
            <a:spLocks noGrp="1"/>
          </p:cNvSpPr>
          <p:nvPr>
            <p:ph type="ftr" sz="quarter" idx="11"/>
          </p:nvPr>
        </p:nvSpPr>
        <p:spPr/>
        <p:txBody>
          <a:bodyPr/>
          <a:lstStyle/>
          <a:p>
            <a:r>
              <a:rPr lang="cs-CZ"/>
              <a:t>text</a:t>
            </a:r>
          </a:p>
        </p:txBody>
      </p:sp>
      <p:sp>
        <p:nvSpPr>
          <p:cNvPr id="6" name="Zástupný symbol pro číslo snímku 5">
            <a:extLst>
              <a:ext uri="{FF2B5EF4-FFF2-40B4-BE49-F238E27FC236}">
                <a16:creationId xmlns:a16="http://schemas.microsoft.com/office/drawing/2014/main" id="{8CE4BF20-C6C1-42DB-825B-81494D213D4F}"/>
              </a:ext>
            </a:extLst>
          </p:cNvPr>
          <p:cNvSpPr>
            <a:spLocks noGrp="1"/>
          </p:cNvSpPr>
          <p:nvPr>
            <p:ph type="sldNum" sz="quarter" idx="12"/>
          </p:nvPr>
        </p:nvSpPr>
        <p:spPr/>
        <p:txBody>
          <a:bodyPr/>
          <a:lstStyle/>
          <a:p>
            <a:fld id="{1EA44BAA-1A06-B141-8215-9D88CF6A7203}" type="slidenum">
              <a:rPr lang="cs-CZ" smtClean="0"/>
              <a:t>8</a:t>
            </a:fld>
            <a:endParaRPr lang="cs-CZ"/>
          </a:p>
        </p:txBody>
      </p:sp>
    </p:spTree>
    <p:extLst>
      <p:ext uri="{BB962C8B-B14F-4D97-AF65-F5344CB8AC3E}">
        <p14:creationId xmlns:p14="http://schemas.microsoft.com/office/powerpoint/2010/main" val="2480957669"/>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518B2924-AE4E-2142-AC07-55BF496CE072}" vid="{467E15FC-8134-4B44-9ABB-DACF61EEEF54}"/>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518B2924-AE4E-2142-AC07-55BF496CE072}" vid="{8DAC223A-9C0A-104E-8387-C6E8DFE41023}"/>
    </a:ext>
  </a:extLst>
</a:theme>
</file>

<file path=ppt/theme/theme3.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9230 (4)</Template>
  <TotalTime>1496</TotalTime>
  <Words>1851</Words>
  <Application>Microsoft Office PowerPoint</Application>
  <PresentationFormat>Předvádění na obrazovce (4:3)</PresentationFormat>
  <Paragraphs>166</Paragraphs>
  <Slides>18</Slides>
  <Notes>5</Notes>
  <HiddenSlides>0</HiddenSlides>
  <MMClips>0</MMClips>
  <ScaleCrop>false</ScaleCrop>
  <HeadingPairs>
    <vt:vector size="6" baseType="variant">
      <vt:variant>
        <vt:lpstr>Použitá písma</vt:lpstr>
      </vt:variant>
      <vt:variant>
        <vt:i4>3</vt:i4>
      </vt:variant>
      <vt:variant>
        <vt:lpstr>Motiv</vt:lpstr>
      </vt:variant>
      <vt:variant>
        <vt:i4>2</vt:i4>
      </vt:variant>
      <vt:variant>
        <vt:lpstr>Nadpisy snímků</vt:lpstr>
      </vt:variant>
      <vt:variant>
        <vt:i4>18</vt:i4>
      </vt:variant>
    </vt:vector>
  </HeadingPairs>
  <TitlesOfParts>
    <vt:vector size="23" baseType="lpstr">
      <vt:lpstr>Arial</vt:lpstr>
      <vt:lpstr>Calibri</vt:lpstr>
      <vt:lpstr>Calibri Light</vt:lpstr>
      <vt:lpstr>Motiv Office</vt:lpstr>
      <vt:lpstr>Custom Design</vt:lpstr>
      <vt:lpstr>Prezentace aplikace PowerPoint</vt:lpstr>
      <vt:lpstr>Nostrification procedure for admissions for academic year 2026/2027</vt:lpstr>
      <vt:lpstr>Nostrification procedure  </vt:lpstr>
      <vt:lpstr>Nostrification of previous education for the purpose of further study </vt:lpstr>
      <vt:lpstr>Now, let’s have a look at the steps that you need to take</vt:lpstr>
      <vt:lpstr>Applying for bachelors’ studies</vt:lpstr>
      <vt:lpstr>Applying for masters’ studies</vt:lpstr>
      <vt:lpstr>Applying for doctoral studies</vt:lpstr>
      <vt:lpstr>            Forms of verification All documents that the applicant submits to the faculty must be duly verified, in accordance with the relevant international agreements  </vt:lpstr>
      <vt:lpstr>Countries* that require verification by a notary</vt:lpstr>
      <vt:lpstr>  Countries* that require an Apostille </vt:lpstr>
      <vt:lpstr>      For documents from the countries* of the European Union, Norway, the United States of America, Canada, Australia and New Zealand, it is possible to substitute Apostille with an officially certified copy of the documents (similar to variant a.) if any of the following conditions are met at the same time: </vt:lpstr>
      <vt:lpstr>Other countries*– a superlegalisation stamp from the Czech Embassy</vt:lpstr>
      <vt:lpstr>Steps towards nostrification for bachelors’, masters’ and doctoral studies</vt:lpstr>
      <vt:lpstr>Steps towards nostrification for bachelors’, masters’ and doctoral studies</vt:lpstr>
      <vt:lpstr>What happens next?</vt:lpstr>
      <vt:lpstr>For work purposes there is also an option of Large nostrification</vt:lpstr>
      <vt:lpstr>Any enquiries regarding nostrification?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Zuzana Strochova</dc:creator>
  <cp:lastModifiedBy>Zuzana Strochova</cp:lastModifiedBy>
  <cp:revision>79</cp:revision>
  <dcterms:created xsi:type="dcterms:W3CDTF">2024-04-10T08:03:32Z</dcterms:created>
  <dcterms:modified xsi:type="dcterms:W3CDTF">2025-04-23T07:19:04Z</dcterms:modified>
</cp:coreProperties>
</file>