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61" r:id="rId3"/>
    <p:sldId id="364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B7ECFF"/>
    <a:srgbClr val="6DD9FF"/>
    <a:srgbClr val="25DF48"/>
    <a:srgbClr val="66FF66"/>
    <a:srgbClr val="009900"/>
    <a:srgbClr val="FEB39E"/>
    <a:srgbClr val="0060A8"/>
    <a:srgbClr val="004A82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2" autoAdjust="0"/>
    <p:restoredTop sz="94599" autoAdjust="0"/>
  </p:normalViewPr>
  <p:slideViewPr>
    <p:cSldViewPr>
      <p:cViewPr varScale="1">
        <p:scale>
          <a:sx n="109" d="100"/>
          <a:sy n="109" d="100"/>
        </p:scale>
        <p:origin x="145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E4E17B-23FA-4B2D-830E-9C04677C708F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6333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FC63BF-B26A-43B7-BD10-9AE4462558EF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650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D0CA7-B041-4824-A46C-234041365069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927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31013" y="620713"/>
            <a:ext cx="1855787" cy="59769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58888" y="620713"/>
            <a:ext cx="5419725" cy="59769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58888" y="1125538"/>
            <a:ext cx="3636962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0" y="1125538"/>
            <a:ext cx="3638550" cy="547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Klepnutím na ikonu přidáte obrázek.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1" descr="varianty_oblouku_FEI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66825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620713"/>
            <a:ext cx="74168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Prezentace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125538"/>
            <a:ext cx="7427912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  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1258888" y="115888"/>
            <a:ext cx="741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latin typeface="Bookman Old Style" pitchFamily="18" charset="0"/>
              </a:rPr>
              <a:t>Fakulta elektrotechniky a informatiky VŠB–TUO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Bookman Old Styl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kf.vsb.cz/laborator-magnetismu-nizkych-teplo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835150" y="549275"/>
            <a:ext cx="712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bg1"/>
                </a:solidFill>
                <a:latin typeface="Bookman Old Style" pitchFamily="18" charset="0"/>
              </a:rPr>
              <a:t>Fakulta strojní VŠB–TUO</a:t>
            </a:r>
          </a:p>
        </p:txBody>
      </p:sp>
      <p:sp>
        <p:nvSpPr>
          <p:cNvPr id="8" name="Obdélník 4"/>
          <p:cNvSpPr>
            <a:spLocks noChangeArrowheads="1"/>
          </p:cNvSpPr>
          <p:nvPr/>
        </p:nvSpPr>
        <p:spPr bwMode="auto">
          <a:xfrm>
            <a:off x="0" y="3861048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  <a:buSzPct val="85000"/>
            </a:pPr>
            <a:r>
              <a:rPr lang="cs-CZ" alt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Medicínský start-up inkubátor II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1844824"/>
            <a:ext cx="91440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cs-CZ" sz="40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Biomedicínské inženýrství a </a:t>
            </a:r>
            <a:r>
              <a:rPr lang="cs-CZ" sz="40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Fyzika</a:t>
            </a:r>
            <a:endParaRPr kumimoji="0" lang="cs-CZ" sz="2800" b="1" i="0" u="none" strike="noStrike" kern="0" cap="none" spc="0" normalizeH="0" baseline="0" noProof="0" dirty="0">
              <a:ln>
                <a:noFill/>
              </a:ln>
              <a:solidFill>
                <a:srgbClr val="004A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7584" y="1268760"/>
            <a:ext cx="6552728" cy="194421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Aktuálně řešená témata – výzkumná skupina BME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cs-CZ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Neurokognitivní rehabilitace a analýza terapie.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cs-CZ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Monitorování nástupu kompartment syndromu.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cs-CZ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Sběr energie z pohybu člověka pro napájení nositelných technologií.</a:t>
            </a:r>
          </a:p>
        </p:txBody>
      </p:sp>
      <p:pic>
        <p:nvPicPr>
          <p:cNvPr id="35" name="Obrázek 3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3568" y="3068960"/>
            <a:ext cx="8286750" cy="3257550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1916832"/>
            <a:ext cx="1919024" cy="1465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50495" y="535089"/>
            <a:ext cx="74295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cs-CZ" altLang="cs-CZ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Katedra kybernetiky a BM inženýrství</a:t>
            </a:r>
            <a:endParaRPr lang="cs-CZ" altLang="cs-CZ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331640" y="6381328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Kontakt: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Doc. Ing. Marek Penhaker, Ph.D., marek.penhaker@vsb.cz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25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187624" y="980728"/>
            <a:ext cx="68407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cs-CZ" sz="2000" b="1" dirty="0" smtClean="0">
                <a:latin typeface="Calibri" pitchFamily="34" charset="0"/>
                <a:cs typeface="Calibri" pitchFamily="34" charset="0"/>
              </a:rPr>
              <a:t>Měření </a:t>
            </a:r>
            <a:r>
              <a:rPr lang="cs-CZ" sz="2000" b="1" dirty="0">
                <a:latin typeface="Calibri" pitchFamily="34" charset="0"/>
                <a:cs typeface="Calibri" pitchFamily="34" charset="0"/>
              </a:rPr>
              <a:t>objemových magnetizačních křivek a jejich </a:t>
            </a:r>
            <a:r>
              <a:rPr lang="cs-CZ" sz="2000" b="1" dirty="0" smtClean="0">
                <a:latin typeface="Calibri" pitchFamily="34" charset="0"/>
                <a:cs typeface="Calibri" pitchFamily="34" charset="0"/>
              </a:rPr>
              <a:t>parametrů</a:t>
            </a:r>
            <a:endParaRPr lang="cs-CZ" sz="20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30319" y="3956832"/>
            <a:ext cx="841368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cs-CZ" sz="1600" dirty="0" smtClean="0">
                <a:latin typeface="Calibri" pitchFamily="34" charset="0"/>
                <a:cs typeface="Calibri" pitchFamily="34" charset="0"/>
              </a:rPr>
              <a:t>Zkoumané 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materiály: pevné materiály, práškové vzorky a kapaliny</a:t>
            </a:r>
          </a:p>
          <a:p>
            <a:pPr marL="357188" indent="-357188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cs-CZ" sz="1600" dirty="0" smtClean="0">
                <a:latin typeface="Calibri" pitchFamily="34" charset="0"/>
                <a:cs typeface="Calibri" pitchFamily="34" charset="0"/>
              </a:rPr>
              <a:t>Magnetická 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měření v rozsahu teplot -170°C až 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720°C</a:t>
            </a:r>
          </a:p>
          <a:p>
            <a:pPr marL="357188" indent="-357188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cs-CZ" sz="1600" dirty="0">
                <a:latin typeface="Calibri" pitchFamily="34" charset="0"/>
                <a:cs typeface="Calibri" pitchFamily="34" charset="0"/>
              </a:rPr>
              <a:t>M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ěření 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magnetické rezistence v rozsahu 1m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Ω 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až 1M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Ω 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při teplotách -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150°C až 400°C</a:t>
            </a:r>
          </a:p>
          <a:p>
            <a:pPr marL="357188" indent="-357188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cs-CZ" sz="1600" dirty="0" smtClean="0">
                <a:latin typeface="Calibri" pitchFamily="34" charset="0"/>
                <a:cs typeface="Calibri" pitchFamily="34" charset="0"/>
              </a:rPr>
              <a:t>Maximální magnetické pole při mezeře mezi cívkami 5 mm je 26 000 Oe = 2,6 T</a:t>
            </a:r>
          </a:p>
          <a:p>
            <a:pPr marL="357188" indent="-357188">
              <a:buClr>
                <a:srgbClr val="C00000"/>
              </a:buClr>
              <a:buFont typeface="Wingdings" pitchFamily="2" charset="2"/>
              <a:buChar char="Ø"/>
            </a:pPr>
            <a:r>
              <a:rPr lang="cs-CZ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Výhoda: 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měření probíhá přes celý objem vzorku, výsledky nelze porovnávat s povrchovými metodami (např. SEM, 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Ramanova 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spektroskopie)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 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>
              <a:buClr>
                <a:srgbClr val="C00000"/>
              </a:buClr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       Kontakt: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cs-CZ" sz="16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doc. Ing. Ondřej Životský, Ph.D., email: ondrej.zivotsky@vsb.cz,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 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tel</a:t>
            </a:r>
            <a:r>
              <a:rPr lang="cs-CZ" sz="1600" dirty="0">
                <a:latin typeface="Calibri" pitchFamily="34" charset="0"/>
                <a:cs typeface="Calibri" pitchFamily="34" charset="0"/>
              </a:rPr>
              <a:t>.: </a:t>
            </a:r>
            <a:r>
              <a:rPr lang="cs-CZ" sz="1600" dirty="0" smtClean="0">
                <a:latin typeface="Calibri" pitchFamily="34" charset="0"/>
                <a:cs typeface="Calibri" pitchFamily="34" charset="0"/>
              </a:rPr>
              <a:t>597 323 361</a:t>
            </a:r>
          </a:p>
          <a:p>
            <a:pPr marL="357188" indent="-357188">
              <a:buClr>
                <a:srgbClr val="C00000"/>
              </a:buClr>
              <a:buFont typeface="Wingdings" pitchFamily="2" charset="2"/>
              <a:buChar char="Ø"/>
            </a:pPr>
            <a:r>
              <a:rPr lang="cs-CZ" sz="16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  <a:hlinkClick r:id="rId3"/>
              </a:rPr>
              <a:t>http://kf.vsb.cz//</a:t>
            </a:r>
            <a:r>
              <a:rPr lang="cs-CZ" sz="16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  <a:hlinkClick r:id="rId3"/>
              </a:rPr>
              <a:t>laborator-magnetismu-nizkych-teplot.html</a:t>
            </a:r>
            <a:endParaRPr lang="cs-CZ" sz="1600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5364" name="Picture 4" descr="http://kf.vsb.cz/Veda/foto7/lab_VSM_vel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9" r="61157" b="49018"/>
          <a:stretch/>
        </p:blipFill>
        <p:spPr bwMode="auto">
          <a:xfrm>
            <a:off x="899592" y="1628800"/>
            <a:ext cx="2443331" cy="2150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5" cstate="print"/>
          <a:srcRect t="4623"/>
          <a:stretch/>
        </p:blipFill>
        <p:spPr>
          <a:xfrm>
            <a:off x="6223423" y="1606057"/>
            <a:ext cx="2882785" cy="2203457"/>
          </a:xfrm>
          <a:prstGeom prst="rect">
            <a:avLst/>
          </a:prstGeom>
        </p:spPr>
      </p:pic>
      <p:cxnSp>
        <p:nvCxnSpPr>
          <p:cNvPr id="13" name="Přímá spojnice 12"/>
          <p:cNvCxnSpPr/>
          <p:nvPr/>
        </p:nvCxnSpPr>
        <p:spPr>
          <a:xfrm>
            <a:off x="1259632" y="1052736"/>
            <a:ext cx="6552728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3471519" y="1820702"/>
            <a:ext cx="297808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Výzkumná spolupráce:</a:t>
            </a:r>
          </a:p>
          <a:p>
            <a:r>
              <a:rPr lang="cs-CZ" sz="1400" b="1" dirty="0"/>
              <a:t>Laboratoř </a:t>
            </a:r>
            <a:r>
              <a:rPr lang="cs-CZ" sz="1400" b="1" dirty="0" err="1" smtClean="0"/>
              <a:t>nanověd</a:t>
            </a:r>
            <a:endParaRPr lang="cs-CZ" sz="1400" b="1" dirty="0" smtClean="0"/>
          </a:p>
          <a:p>
            <a:r>
              <a:rPr lang="cs-CZ" sz="1400" b="1" dirty="0" smtClean="0"/>
              <a:t>a </a:t>
            </a:r>
            <a:r>
              <a:rPr lang="cs-CZ" sz="1400" b="1" dirty="0"/>
              <a:t>technologií, </a:t>
            </a:r>
            <a:r>
              <a:rPr lang="cs-CZ" sz="1400" b="1" dirty="0" smtClean="0"/>
              <a:t>CPIT, VŠB-TUO</a:t>
            </a:r>
            <a:endParaRPr lang="cs-CZ" sz="1400" b="1" dirty="0"/>
          </a:p>
          <a:p>
            <a:pPr marL="171450" indent="-171450" algn="just">
              <a:buFontTx/>
              <a:buChar char="-"/>
            </a:pPr>
            <a:r>
              <a:rPr lang="cs-CZ" sz="1200" b="1" dirty="0"/>
              <a:t>doc. Mgr. Jana Kukutschová, Ph.D.</a:t>
            </a:r>
          </a:p>
          <a:p>
            <a:pPr marL="171450" indent="-171450" algn="just">
              <a:buFontTx/>
              <a:buChar char="-"/>
            </a:pPr>
            <a:r>
              <a:rPr lang="cs-CZ" sz="1200" b="1" dirty="0"/>
              <a:t>Mgr. Kristina Čabanová, Ph.D. </a:t>
            </a:r>
          </a:p>
        </p:txBody>
      </p:sp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256141"/>
              </p:ext>
            </p:extLst>
          </p:nvPr>
        </p:nvGraphicFramePr>
        <p:xfrm>
          <a:off x="1015992" y="6206166"/>
          <a:ext cx="7804480" cy="651834"/>
        </p:xfrm>
        <a:graphic>
          <a:graphicData uri="http://schemas.openxmlformats.org/drawingml/2006/table">
            <a:tbl>
              <a:tblPr/>
              <a:tblGrid>
                <a:gridCol w="780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3566">
                <a:tc>
                  <a:txBody>
                    <a:bodyPr/>
                    <a:lstStyle/>
                    <a:p>
                      <a:pPr algn="just" fontAlgn="t"/>
                      <a:r>
                        <a:rPr lang="cs-CZ" sz="600" dirty="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cs-CZ" sz="600" dirty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Čabanová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K.;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Bielniková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H.;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Motyka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O.;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Peikertová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P.;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Dědková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K.;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Dvořáčková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J.;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Hrabovská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K.; </a:t>
                      </a:r>
                      <a:r>
                        <a:rPr lang="cs-CZ" sz="12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Kukutschová 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J.: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Detection of micron and submicron particles in human bronchogenic carcinomas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i="1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Journal of nanoscience and nanotechnology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, </a:t>
                      </a:r>
                      <a:r>
                        <a:rPr lang="cs-CZ" sz="12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2018 (v tisku)</a:t>
                      </a:r>
                      <a:endParaRPr lang="cs-CZ" sz="1200" kern="1200" dirty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29383" marT="5877" marB="587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Obdélník 16"/>
          <p:cNvSpPr/>
          <p:nvPr/>
        </p:nvSpPr>
        <p:spPr>
          <a:xfrm>
            <a:off x="1318255" y="1320153"/>
            <a:ext cx="7058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Laboratoř magnetismu a nízkých teplot</a:t>
            </a:r>
            <a:endParaRPr lang="cs-CZ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187624" y="476672"/>
            <a:ext cx="74295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cs-CZ" altLang="cs-CZ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Katedra fyziky</a:t>
            </a:r>
            <a:endParaRPr lang="cs-CZ" altLang="cs-CZ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libri" pitchFamily="34" charset="0"/>
            </a:endParaRPr>
          </a:p>
        </p:txBody>
      </p:sp>
      <p:cxnSp>
        <p:nvCxnSpPr>
          <p:cNvPr id="20" name="Přímá spojnice 12"/>
          <p:cNvCxnSpPr/>
          <p:nvPr/>
        </p:nvCxnSpPr>
        <p:spPr>
          <a:xfrm>
            <a:off x="1259632" y="1340768"/>
            <a:ext cx="6552728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bdélník 1"/>
          <p:cNvSpPr/>
          <p:nvPr/>
        </p:nvSpPr>
        <p:spPr>
          <a:xfrm>
            <a:off x="510205" y="3735029"/>
            <a:ext cx="3222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Vibrační vzorkovací magnetometr (</a:t>
            </a:r>
            <a:r>
              <a:rPr lang="cs-CZ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VSM) </a:t>
            </a:r>
            <a:endParaRPr lang="cs-CZ" sz="1200" dirty="0"/>
          </a:p>
        </p:txBody>
      </p:sp>
      <p:sp>
        <p:nvSpPr>
          <p:cNvPr id="3" name="Obdélník 2"/>
          <p:cNvSpPr/>
          <p:nvPr/>
        </p:nvSpPr>
        <p:spPr>
          <a:xfrm>
            <a:off x="6612809" y="3705399"/>
            <a:ext cx="23697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Vzorky </a:t>
            </a:r>
            <a:r>
              <a:rPr lang="cs-CZ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tkání vykazující slabé </a:t>
            </a:r>
            <a:endParaRPr lang="cs-CZ" sz="1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feromagnetické </a:t>
            </a:r>
            <a:r>
              <a:rPr lang="cs-CZ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chování</a:t>
            </a:r>
          </a:p>
        </p:txBody>
      </p:sp>
    </p:spTree>
    <p:extLst>
      <p:ext uri="{BB962C8B-B14F-4D97-AF65-F5344CB8AC3E}">
        <p14:creationId xmlns:p14="http://schemas.microsoft.com/office/powerpoint/2010/main" val="286942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3_ cz">
  <a:themeElements>
    <a:clrScheme name="Prezentace_1_1 cz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e_1_1 cz">
      <a:majorFont>
        <a:latin typeface="Bookman Old Style"/>
        <a:ea typeface=""/>
        <a:cs typeface=""/>
      </a:majorFont>
      <a:minorFont>
        <a:latin typeface="Bookman Old Styl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_1_1 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1_1 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1_1 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Prezentace3_ cz</Template>
  <TotalTime>1547</TotalTime>
  <Words>184</Words>
  <Application>Microsoft Office PowerPoint</Application>
  <PresentationFormat>Předvádění na obrazovce (4:3)</PresentationFormat>
  <Paragraphs>30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Calibri</vt:lpstr>
      <vt:lpstr>Wingdings</vt:lpstr>
      <vt:lpstr>Prezentace3_ cz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Volební program na období 1.9.2017 - 31.8.2021</dc:title>
  <dc:creator>User</dc:creator>
  <cp:lastModifiedBy>Pavel Brandstetter</cp:lastModifiedBy>
  <cp:revision>359</cp:revision>
  <dcterms:created xsi:type="dcterms:W3CDTF">2017-04-03T14:19:42Z</dcterms:created>
  <dcterms:modified xsi:type="dcterms:W3CDTF">2018-10-02T11:51:39Z</dcterms:modified>
</cp:coreProperties>
</file>