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363" r:id="rId3"/>
    <p:sldId id="362" r:id="rId4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66"/>
    <a:srgbClr val="B7ECFF"/>
    <a:srgbClr val="6DD9FF"/>
    <a:srgbClr val="25DF48"/>
    <a:srgbClr val="66FF66"/>
    <a:srgbClr val="009900"/>
    <a:srgbClr val="FEB39E"/>
    <a:srgbClr val="0060A8"/>
    <a:srgbClr val="004A82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82" autoAdjust="0"/>
    <p:restoredTop sz="94599" autoAdjust="0"/>
  </p:normalViewPr>
  <p:slideViewPr>
    <p:cSldViewPr>
      <p:cViewPr varScale="1">
        <p:scale>
          <a:sx n="109" d="100"/>
          <a:sy n="109" d="100"/>
        </p:scale>
        <p:origin x="145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dirty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dirty="0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E4E17B-23FA-4B2D-830E-9C04677C708F}" type="slidenum">
              <a:rPr lang="cs-CZ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16333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dirty="0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8FC63BF-B26A-43B7-BD10-9AE4462558EF}" type="slidenum">
              <a:rPr lang="cs-CZ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66502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31013" y="620713"/>
            <a:ext cx="1855787" cy="5976937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258888" y="620713"/>
            <a:ext cx="5419725" cy="5976937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58888" y="1125538"/>
            <a:ext cx="3636962" cy="54721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048250" y="1125538"/>
            <a:ext cx="3638550" cy="54721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 smtClean="0"/>
              <a:t>Klepnutím na ikonu přidáte obrázek.</a:t>
            </a:r>
            <a:endParaRPr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5" name="Picture 21" descr="varianty_oblouku_FEI4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1266825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58888" y="620713"/>
            <a:ext cx="74168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Prezentace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58888" y="1125538"/>
            <a:ext cx="7427912" cy="5472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  </a:t>
            </a:r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1258888" y="115888"/>
            <a:ext cx="741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000" dirty="0">
                <a:latin typeface="Bookman Old Style" pitchFamily="18" charset="0"/>
              </a:rPr>
              <a:t>Fakulta elektrotechniky a informatiky VŠB–TUO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Bookman Old Style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Bookman Old Style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Bookman Old Style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Bookman Old Style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Bookman Old Style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Bookman Old Style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Bookman Old Style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Bookman Old Style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1835150" y="549275"/>
            <a:ext cx="71278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dirty="0">
                <a:solidFill>
                  <a:schemeClr val="bg1"/>
                </a:solidFill>
                <a:latin typeface="Bookman Old Style" pitchFamily="18" charset="0"/>
              </a:rPr>
              <a:t>Fakulta strojní VŠB–TUO</a:t>
            </a:r>
          </a:p>
        </p:txBody>
      </p:sp>
      <p:sp>
        <p:nvSpPr>
          <p:cNvPr id="8" name="Obdélník 4"/>
          <p:cNvSpPr>
            <a:spLocks noChangeArrowheads="1"/>
          </p:cNvSpPr>
          <p:nvPr/>
        </p:nvSpPr>
        <p:spPr bwMode="auto">
          <a:xfrm>
            <a:off x="0" y="3861048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  <a:buSzPct val="85000"/>
            </a:pPr>
            <a:r>
              <a:rPr lang="cs-CZ" altLang="cs-CZ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Medicínský start-up inkubátor II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0" y="1844824"/>
            <a:ext cx="91440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cs-CZ" sz="4000" b="1" kern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alibri" pitchFamily="34" charset="0"/>
                <a:ea typeface="+mj-ea"/>
                <a:cs typeface="+mj-cs"/>
              </a:rPr>
              <a:t>M</a:t>
            </a:r>
            <a:r>
              <a:rPr lang="cs-CZ" sz="4000" b="1" kern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alibri" pitchFamily="34" charset="0"/>
                <a:ea typeface="+mj-ea"/>
                <a:cs typeface="+mj-cs"/>
              </a:rPr>
              <a:t>atematika a </a:t>
            </a:r>
            <a:r>
              <a:rPr lang="cs-CZ" sz="4000" b="1" kern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alibri" pitchFamily="34" charset="0"/>
                <a:ea typeface="+mj-ea"/>
                <a:cs typeface="+mj-cs"/>
              </a:rPr>
              <a:t>Informatika</a:t>
            </a:r>
            <a:endParaRPr kumimoji="0" lang="cs-CZ" sz="4000" b="1" i="0" u="none" strike="noStrike" kern="0" cap="none" spc="0" normalizeH="0" baseline="0" noProof="0" dirty="0">
              <a:ln>
                <a:noFill/>
              </a:ln>
              <a:solidFill>
                <a:srgbClr val="004A8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1412776"/>
            <a:ext cx="4392488" cy="360362"/>
          </a:xfrm>
        </p:spPr>
        <p:txBody>
          <a:bodyPr/>
          <a:lstStyle/>
          <a:p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Statistick</a:t>
            </a:r>
            <a:r>
              <a:rPr lang="cs-CZ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á laboratoř</a:t>
            </a:r>
            <a:endParaRPr lang="cs-CZ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5576" y="1988840"/>
            <a:ext cx="8229600" cy="4869160"/>
          </a:xfrm>
        </p:spPr>
        <p:txBody>
          <a:bodyPr/>
          <a:lstStyle/>
          <a:p>
            <a:pPr marL="0" indent="0">
              <a:buNone/>
            </a:pPr>
            <a:r>
              <a:rPr lang="cs-CZ" i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Co nabízíme?</a:t>
            </a:r>
          </a:p>
          <a:p>
            <a:pPr marL="285750" indent="-285750" algn="just">
              <a:spcBef>
                <a:spcPct val="0"/>
              </a:spcBef>
              <a:spcAft>
                <a:spcPts val="600"/>
              </a:spcAft>
              <a:buBlip>
                <a:blip r:embed="rId2"/>
              </a:buBlip>
              <a:defRPr/>
            </a:pPr>
            <a:r>
              <a:rPr lang="cs-CZ" sz="2000" b="0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konzultace a spolupráci v oblasti statistické analýzy dat,</a:t>
            </a:r>
          </a:p>
          <a:p>
            <a:pPr marL="285750" indent="-285750" algn="just">
              <a:spcBef>
                <a:spcPct val="0"/>
              </a:spcBef>
              <a:spcAft>
                <a:spcPts val="600"/>
              </a:spcAft>
              <a:buBlip>
                <a:blip r:embed="rId2"/>
              </a:buBlip>
              <a:defRPr/>
            </a:pPr>
            <a:r>
              <a:rPr lang="cs-CZ" sz="2000" b="0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semináře a workshopy </a:t>
            </a:r>
            <a:r>
              <a:rPr lang="cs-CZ" sz="2000" b="0" i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(zaměření možno modifikovat dle přání účastníků)</a:t>
            </a:r>
          </a:p>
          <a:p>
            <a:pPr marL="720000" indent="-285750" algn="just">
              <a:spcBef>
                <a:spcPct val="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cs-CZ" sz="2000" b="0" i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biostatistika, pokročilé statistické metody, práce s volně šiřitelným softwarem R, práce s MS Excel…</a:t>
            </a:r>
          </a:p>
          <a:p>
            <a:pPr marL="0" indent="0">
              <a:buNone/>
            </a:pPr>
            <a:r>
              <a:rPr lang="cs-CZ" i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Poradíme s…</a:t>
            </a:r>
          </a:p>
          <a:p>
            <a:pPr marL="285750" indent="-285750" algn="just">
              <a:spcBef>
                <a:spcPct val="0"/>
              </a:spcBef>
              <a:spcAft>
                <a:spcPts val="600"/>
              </a:spcAft>
              <a:buBlip>
                <a:blip r:embed="rId2"/>
              </a:buBlip>
              <a:defRPr/>
            </a:pPr>
            <a:r>
              <a:rPr lang="cs-CZ" sz="2000" b="0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přípravou experimentu a sběru dat,</a:t>
            </a:r>
          </a:p>
          <a:p>
            <a:pPr marL="285750" indent="-285750" algn="just">
              <a:spcBef>
                <a:spcPct val="0"/>
              </a:spcBef>
              <a:spcAft>
                <a:spcPts val="600"/>
              </a:spcAft>
              <a:buBlip>
                <a:blip r:embed="rId2"/>
              </a:buBlip>
              <a:defRPr/>
            </a:pPr>
            <a:r>
              <a:rPr lang="cs-CZ" sz="2000" b="0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vyhodnocením dotazníkových šetření,</a:t>
            </a:r>
          </a:p>
          <a:p>
            <a:pPr marL="285750" indent="-285750" algn="just">
              <a:spcBef>
                <a:spcPct val="0"/>
              </a:spcBef>
              <a:spcAft>
                <a:spcPts val="600"/>
              </a:spcAft>
              <a:buBlip>
                <a:blip r:embed="rId2"/>
              </a:buBlip>
              <a:defRPr/>
            </a:pPr>
            <a:r>
              <a:rPr lang="cs-CZ" sz="2000" b="0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výběrem vhodných metod pro statistickou analýzu dat,</a:t>
            </a:r>
          </a:p>
          <a:p>
            <a:pPr marL="285750" indent="-285750" algn="just">
              <a:spcBef>
                <a:spcPct val="0"/>
              </a:spcBef>
              <a:spcAft>
                <a:spcPts val="600"/>
              </a:spcAft>
              <a:buBlip>
                <a:blip r:embed="rId2"/>
              </a:buBlip>
              <a:defRPr/>
            </a:pPr>
            <a:r>
              <a:rPr lang="cs-CZ" sz="2000" b="0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vizualizací dat, …                                                                </a:t>
            </a:r>
          </a:p>
          <a:p>
            <a:pPr>
              <a:spcBef>
                <a:spcPts val="0"/>
              </a:spcBef>
            </a:pPr>
            <a:endParaRPr lang="cs-CZ" sz="20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>
              <a:spcBef>
                <a:spcPts val="0"/>
              </a:spcBef>
            </a:pPr>
            <a:r>
              <a:rPr lang="cs-C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Kontakt:</a:t>
            </a:r>
            <a:r>
              <a:rPr lang="cs-CZ" sz="20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Ing. Martina Litschmannová, Ph.D., martina.litschmannova@vsb.cz, </a:t>
            </a:r>
          </a:p>
          <a:p>
            <a:pPr>
              <a:spcBef>
                <a:spcPts val="0"/>
              </a:spcBef>
            </a:pPr>
            <a:r>
              <a:rPr lang="cs-CZ" sz="20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		 Mgr. Adéla Vrtková, adela.vrtkova@vsb.cz</a:t>
            </a:r>
          </a:p>
          <a:p>
            <a:endParaRPr lang="cs-CZ" sz="2000" i="0" dirty="0" smtClean="0">
              <a:solidFill>
                <a:schemeClr val="tx1"/>
              </a:solidFill>
            </a:endParaRPr>
          </a:p>
          <a:p>
            <a:endParaRPr lang="cs-CZ" sz="2000" i="0" dirty="0">
              <a:solidFill>
                <a:schemeClr val="tx1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7714211" y="357447"/>
            <a:ext cx="1230284" cy="1911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3" cstate="print"/>
          <a:srcRect t="5266" b="19968"/>
          <a:stretch/>
        </p:blipFill>
        <p:spPr>
          <a:xfrm>
            <a:off x="6084169" y="1268761"/>
            <a:ext cx="2516029" cy="1079970"/>
          </a:xfrm>
          <a:prstGeom prst="rect">
            <a:avLst/>
          </a:prstGeom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250495" y="535089"/>
            <a:ext cx="7429500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cs-CZ" altLang="cs-CZ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alibri" pitchFamily="34" charset="0"/>
              </a:rPr>
              <a:t>Katedra aplikované matematiky</a:t>
            </a:r>
            <a:endParaRPr lang="cs-CZ" altLang="cs-CZ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B0F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3981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971550" y="1412875"/>
            <a:ext cx="7776914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600"/>
              </a:spcAft>
              <a:buBlip>
                <a:blip r:embed="rId2"/>
              </a:buBlip>
              <a:defRPr/>
            </a:pPr>
            <a:r>
              <a:rPr lang="cs-C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Analýza medicínských dat pro predikci výsledků léčby, medikace, apod.</a:t>
            </a:r>
          </a:p>
          <a:p>
            <a:pPr marL="285750" indent="-285750" algn="just">
              <a:spcAft>
                <a:spcPts val="600"/>
              </a:spcAft>
              <a:buBlip>
                <a:blip r:embed="rId2"/>
              </a:buBlip>
              <a:defRPr/>
            </a:pPr>
            <a:r>
              <a:rPr lang="cs-C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Zpracování genomických dat a jejich souvislost s diagnózou a výsledky léčby.</a:t>
            </a:r>
          </a:p>
          <a:p>
            <a:pPr marL="285750" indent="-285750" algn="just">
              <a:spcAft>
                <a:spcPts val="600"/>
              </a:spcAft>
              <a:buBlip>
                <a:blip r:embed="rId2"/>
              </a:buBlip>
              <a:defRPr/>
            </a:pPr>
            <a:r>
              <a:rPr lang="cs-C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Možnost zkoumání uživatelského chován v rámci práce na počítači a interakce s počítačem.</a:t>
            </a:r>
          </a:p>
          <a:p>
            <a:pPr marL="285750" indent="-285750" algn="just">
              <a:spcAft>
                <a:spcPts val="600"/>
              </a:spcAft>
              <a:buBlip>
                <a:blip r:embed="rId2"/>
              </a:buBlip>
              <a:defRPr/>
            </a:pPr>
            <a:r>
              <a:rPr lang="cs-C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Ladění fyzického návrhu netriviální databáze za účelem zlepšení odezvy při provádění jednotlivých SQL příkazů.</a:t>
            </a:r>
          </a:p>
          <a:p>
            <a:pPr marL="285750" indent="-285750" algn="just">
              <a:spcAft>
                <a:spcPts val="600"/>
              </a:spcAft>
              <a:buBlip>
                <a:blip r:embed="rId2"/>
              </a:buBlip>
              <a:defRPr/>
            </a:pPr>
            <a:r>
              <a:rPr lang="cs-C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Integrace heterogenních databází (např. pro potřeby analýz hetero-genních databází).</a:t>
            </a:r>
          </a:p>
          <a:p>
            <a:pPr marL="285750" indent="-285750" algn="just">
              <a:spcAft>
                <a:spcPts val="600"/>
              </a:spcAft>
              <a:buBlip>
                <a:blip r:embed="rId2"/>
              </a:buBlip>
              <a:defRPr/>
            </a:pPr>
            <a:r>
              <a:rPr lang="cs-C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Vizualizace medicínských snímků ve 3D prostoru.</a:t>
            </a:r>
          </a:p>
          <a:p>
            <a:pPr marL="285750" indent="-285750" algn="just">
              <a:spcAft>
                <a:spcPts val="600"/>
              </a:spcAft>
              <a:buBlip>
                <a:blip r:embed="rId2"/>
              </a:buBlip>
              <a:defRPr/>
            </a:pPr>
            <a:r>
              <a:rPr lang="cs-C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Digitální zpracování medicínských snímků.</a:t>
            </a:r>
          </a:p>
          <a:p>
            <a:pPr marL="285750" indent="-285750" algn="just">
              <a:spcAft>
                <a:spcPts val="600"/>
              </a:spcAft>
              <a:buBlip>
                <a:blip r:embed="rId2"/>
              </a:buBlip>
              <a:defRPr/>
            </a:pPr>
            <a:r>
              <a:rPr lang="cs-C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Výpočty nad CT a RTG daty (ortopedie, chirurgie, ORL, atd.).</a:t>
            </a:r>
          </a:p>
          <a:p>
            <a:pPr marL="285750" indent="-285750" algn="just">
              <a:defRPr/>
            </a:pPr>
            <a:endParaRPr lang="cs-CZ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marL="285750" indent="-285750" algn="just">
              <a:defRPr/>
            </a:pPr>
            <a:r>
              <a:rPr lang="cs-CZ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Kontakt: </a:t>
            </a:r>
            <a:r>
              <a:rPr lang="cs-C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	Doc. Ing. Jan Platoš, Ph.D.</a:t>
            </a:r>
          </a:p>
          <a:p>
            <a:pPr marL="285750" indent="-285750" algn="just">
              <a:defRPr/>
            </a:pPr>
            <a:r>
              <a:rPr lang="cs-CZ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E-mail: 	</a:t>
            </a:r>
            <a:r>
              <a:rPr lang="cs-C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	jan.platos@vsb.cz</a:t>
            </a:r>
            <a:endParaRPr lang="cs-CZ" dirty="0">
              <a:latin typeface="Arial" panose="020B0604020202020204" pitchFamily="34" charset="0"/>
            </a:endParaRP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1250495" y="535089"/>
            <a:ext cx="7429500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cs-CZ" altLang="cs-CZ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alibri" pitchFamily="34" charset="0"/>
              </a:rPr>
              <a:t>Katedra informatiky</a:t>
            </a:r>
            <a:endParaRPr lang="cs-CZ" altLang="cs-CZ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B0F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3_ cz">
  <a:themeElements>
    <a:clrScheme name="Prezentace_1_1 cz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zentace_1_1 cz">
      <a:majorFont>
        <a:latin typeface="Bookman Old Style"/>
        <a:ea typeface=""/>
        <a:cs typeface=""/>
      </a:majorFont>
      <a:minorFont>
        <a:latin typeface="Bookman Old Style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zentace_1_1 cz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_1_1 cz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_1_1 cz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_1_1 cz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_1_1 cz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_1_1 cz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e_1_1 cz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e_1_1 cz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e_1_1 cz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e_1_1 cz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e_1_1 cz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e_1_1 cz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Prezentace3_ cz</Template>
  <TotalTime>1546</TotalTime>
  <Words>189</Words>
  <Application>Microsoft Office PowerPoint</Application>
  <PresentationFormat>Předvádění na obrazovce (4:3)</PresentationFormat>
  <Paragraphs>29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7" baseType="lpstr">
      <vt:lpstr>Arial</vt:lpstr>
      <vt:lpstr>Bookman Old Style</vt:lpstr>
      <vt:lpstr>Calibri</vt:lpstr>
      <vt:lpstr>Prezentace3_ cz</vt:lpstr>
      <vt:lpstr>Prezentace aplikace PowerPoint</vt:lpstr>
      <vt:lpstr>Statistická laboratoř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Volební program na období 1.9.2017 - 31.8.2021</dc:title>
  <dc:creator>User</dc:creator>
  <cp:lastModifiedBy>Pavel Brandstetter</cp:lastModifiedBy>
  <cp:revision>359</cp:revision>
  <dcterms:created xsi:type="dcterms:W3CDTF">2017-04-03T14:19:42Z</dcterms:created>
  <dcterms:modified xsi:type="dcterms:W3CDTF">2018-10-02T11:51:21Z</dcterms:modified>
</cp:coreProperties>
</file>