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3" r:id="rId6"/>
    <p:sldId id="264" r:id="rId7"/>
    <p:sldId id="281" r:id="rId8"/>
    <p:sldId id="282" r:id="rId9"/>
    <p:sldId id="280" r:id="rId10"/>
    <p:sldId id="27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E50C4-A3BE-4C0E-8F96-F2EF6544EFAB}" v="10" dt="2018-10-08T18:20:52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Roman" userId="9be25a141735271d" providerId="LiveId" clId="{FD6190C0-4A38-4ECB-8602-922C2AF5D8FB}"/>
    <pc:docChg chg="undo redo custSel addSld delSld modSld sldOrd">
      <pc:chgData name="Jan Roman" userId="9be25a141735271d" providerId="LiveId" clId="{FD6190C0-4A38-4ECB-8602-922C2AF5D8FB}" dt="2018-09-12T14:50:07.360" v="1862" actId="20577"/>
      <pc:docMkLst>
        <pc:docMk/>
      </pc:docMkLst>
      <pc:sldChg chg="addSp delSp modSp">
        <pc:chgData name="Jan Roman" userId="9be25a141735271d" providerId="LiveId" clId="{FD6190C0-4A38-4ECB-8602-922C2AF5D8FB}" dt="2018-09-12T14:50:07.360" v="1862" actId="20577"/>
        <pc:sldMkLst>
          <pc:docMk/>
          <pc:sldMk cId="2236880103" sldId="256"/>
        </pc:sldMkLst>
        <pc:spChg chg="mod">
          <ac:chgData name="Jan Roman" userId="9be25a141735271d" providerId="LiveId" clId="{FD6190C0-4A38-4ECB-8602-922C2AF5D8FB}" dt="2018-08-26T13:12:23.668" v="25" actId="1076"/>
          <ac:spMkLst>
            <pc:docMk/>
            <pc:sldMk cId="2236880103" sldId="256"/>
            <ac:spMk id="2" creationId="{A318DD9A-3E92-4512-AD90-8155D475929C}"/>
          </ac:spMkLst>
        </pc:spChg>
        <pc:spChg chg="mod">
          <ac:chgData name="Jan Roman" userId="9be25a141735271d" providerId="LiveId" clId="{FD6190C0-4A38-4ECB-8602-922C2AF5D8FB}" dt="2018-09-12T14:50:07.360" v="1862" actId="20577"/>
          <ac:spMkLst>
            <pc:docMk/>
            <pc:sldMk cId="2236880103" sldId="256"/>
            <ac:spMk id="3" creationId="{28368C54-C464-4E91-BF4B-A5752F41426B}"/>
          </ac:spMkLst>
        </pc:spChg>
        <pc:picChg chg="add del mod">
          <ac:chgData name="Jan Roman" userId="9be25a141735271d" providerId="LiveId" clId="{FD6190C0-4A38-4ECB-8602-922C2AF5D8FB}" dt="2018-08-26T13:06:27.667" v="11" actId="478"/>
          <ac:picMkLst>
            <pc:docMk/>
            <pc:sldMk cId="2236880103" sldId="256"/>
            <ac:picMk id="5" creationId="{5B3C7D58-6E57-43B2-8B12-DF9B30FF6FF0}"/>
          </ac:picMkLst>
        </pc:picChg>
        <pc:picChg chg="add mod">
          <ac:chgData name="Jan Roman" userId="9be25a141735271d" providerId="LiveId" clId="{FD6190C0-4A38-4ECB-8602-922C2AF5D8FB}" dt="2018-08-26T13:12:14.923" v="23" actId="1076"/>
          <ac:picMkLst>
            <pc:docMk/>
            <pc:sldMk cId="2236880103" sldId="256"/>
            <ac:picMk id="7" creationId="{A68319B1-FC3C-44DD-BFA0-38F7A9964F5F}"/>
          </ac:picMkLst>
        </pc:picChg>
      </pc:sldChg>
      <pc:sldChg chg="addSp delSp modSp add modAnim">
        <pc:chgData name="Jan Roman" userId="9be25a141735271d" providerId="LiveId" clId="{FD6190C0-4A38-4ECB-8602-922C2AF5D8FB}" dt="2018-09-08T14:05:49.869" v="967"/>
        <pc:sldMkLst>
          <pc:docMk/>
          <pc:sldMk cId="2138632956" sldId="264"/>
        </pc:sldMkLst>
        <pc:spChg chg="del mod">
          <ac:chgData name="Jan Roman" userId="9be25a141735271d" providerId="LiveId" clId="{FD6190C0-4A38-4ECB-8602-922C2AF5D8FB}" dt="2018-09-08T13:57:34.396" v="874" actId="478"/>
          <ac:spMkLst>
            <pc:docMk/>
            <pc:sldMk cId="2138632956" sldId="264"/>
            <ac:spMk id="2" creationId="{0DE0C223-65B2-4DE3-AFCD-813E02AE1BA5}"/>
          </ac:spMkLst>
        </pc:spChg>
        <pc:spChg chg="del mod">
          <ac:chgData name="Jan Roman" userId="9be25a141735271d" providerId="LiveId" clId="{FD6190C0-4A38-4ECB-8602-922C2AF5D8FB}" dt="2018-09-08T13:57:36.459" v="876" actId="478"/>
          <ac:spMkLst>
            <pc:docMk/>
            <pc:sldMk cId="2138632956" sldId="264"/>
            <ac:spMk id="3" creationId="{9037311B-95DA-4362-A8EE-F17C4B347AA6}"/>
          </ac:spMkLst>
        </pc:spChg>
        <pc:spChg chg="add del mod">
          <ac:chgData name="Jan Roman" userId="9be25a141735271d" providerId="LiveId" clId="{FD6190C0-4A38-4ECB-8602-922C2AF5D8FB}" dt="2018-09-08T13:57:35.348" v="875" actId="478"/>
          <ac:spMkLst>
            <pc:docMk/>
            <pc:sldMk cId="2138632956" sldId="264"/>
            <ac:spMk id="5" creationId="{C5256481-879A-4DBB-9D02-527853E51D8D}"/>
          </ac:spMkLst>
        </pc:spChg>
        <pc:spChg chg="add del mod">
          <ac:chgData name="Jan Roman" userId="9be25a141735271d" providerId="LiveId" clId="{FD6190C0-4A38-4ECB-8602-922C2AF5D8FB}" dt="2018-09-08T13:57:37.574" v="877" actId="478"/>
          <ac:spMkLst>
            <pc:docMk/>
            <pc:sldMk cId="2138632956" sldId="264"/>
            <ac:spMk id="7" creationId="{725DBEC1-B55D-425D-B3A5-91018180ABD3}"/>
          </ac:spMkLst>
        </pc:spChg>
        <pc:spChg chg="add mod">
          <ac:chgData name="Jan Roman" userId="9be25a141735271d" providerId="LiveId" clId="{FD6190C0-4A38-4ECB-8602-922C2AF5D8FB}" dt="2018-09-08T13:58:09.261" v="935" actId="20577"/>
          <ac:spMkLst>
            <pc:docMk/>
            <pc:sldMk cId="2138632956" sldId="264"/>
            <ac:spMk id="8" creationId="{6424BA26-DA3E-4D22-BDCF-2B0941165024}"/>
          </ac:spMkLst>
        </pc:spChg>
        <pc:spChg chg="add mod">
          <ac:chgData name="Jan Roman" userId="9be25a141735271d" providerId="LiveId" clId="{FD6190C0-4A38-4ECB-8602-922C2AF5D8FB}" dt="2018-09-08T14:03:59.286" v="958" actId="1076"/>
          <ac:spMkLst>
            <pc:docMk/>
            <pc:sldMk cId="2138632956" sldId="264"/>
            <ac:spMk id="10" creationId="{15F4BD5A-02AB-45AE-AFAB-7A46A9AD60AF}"/>
          </ac:spMkLst>
        </pc:spChg>
        <pc:spChg chg="add del">
          <ac:chgData name="Jan Roman" userId="9be25a141735271d" providerId="LiveId" clId="{FD6190C0-4A38-4ECB-8602-922C2AF5D8FB}" dt="2018-09-08T14:03:28.942" v="949"/>
          <ac:spMkLst>
            <pc:docMk/>
            <pc:sldMk cId="2138632956" sldId="264"/>
            <ac:spMk id="11" creationId="{D23A1920-25B9-4DD4-921C-CB58E9DFAFD4}"/>
          </ac:spMkLst>
        </pc:spChg>
        <pc:picChg chg="add mod">
          <ac:chgData name="Jan Roman" userId="9be25a141735271d" providerId="LiveId" clId="{FD6190C0-4A38-4ECB-8602-922C2AF5D8FB}" dt="2018-09-08T14:03:15.951" v="939" actId="1076"/>
          <ac:picMkLst>
            <pc:docMk/>
            <pc:sldMk cId="2138632956" sldId="264"/>
            <ac:picMk id="9" creationId="{F2597F8C-3C9B-42D7-B5D9-008A4273BEC3}"/>
          </ac:picMkLst>
        </pc:picChg>
      </pc:sldChg>
      <pc:sldChg chg="modSp add ord">
        <pc:chgData name="Jan Roman" userId="9be25a141735271d" providerId="LiveId" clId="{FD6190C0-4A38-4ECB-8602-922C2AF5D8FB}" dt="2018-09-08T15:31:20.151" v="1771" actId="1076"/>
        <pc:sldMkLst>
          <pc:docMk/>
          <pc:sldMk cId="4252216422" sldId="275"/>
        </pc:sldMkLst>
        <pc:spChg chg="mod">
          <ac:chgData name="Jan Roman" userId="9be25a141735271d" providerId="LiveId" clId="{FD6190C0-4A38-4ECB-8602-922C2AF5D8FB}" dt="2018-09-08T15:31:15.937" v="1770" actId="1076"/>
          <ac:spMkLst>
            <pc:docMk/>
            <pc:sldMk cId="4252216422" sldId="275"/>
            <ac:spMk id="2" creationId="{A318DD9A-3E92-4512-AD90-8155D475929C}"/>
          </ac:spMkLst>
        </pc:spChg>
        <pc:spChg chg="mod">
          <ac:chgData name="Jan Roman" userId="9be25a141735271d" providerId="LiveId" clId="{FD6190C0-4A38-4ECB-8602-922C2AF5D8FB}" dt="2018-09-08T15:31:20.151" v="1771" actId="1076"/>
          <ac:spMkLst>
            <pc:docMk/>
            <pc:sldMk cId="4252216422" sldId="275"/>
            <ac:spMk id="3" creationId="{28368C54-C464-4E91-BF4B-A5752F41426B}"/>
          </ac:spMkLst>
        </pc:spChg>
        <pc:picChg chg="mod">
          <ac:chgData name="Jan Roman" userId="9be25a141735271d" providerId="LiveId" clId="{FD6190C0-4A38-4ECB-8602-922C2AF5D8FB}" dt="2018-09-08T15:31:20.151" v="1771" actId="1076"/>
          <ac:picMkLst>
            <pc:docMk/>
            <pc:sldMk cId="4252216422" sldId="275"/>
            <ac:picMk id="7" creationId="{A68319B1-FC3C-44DD-BFA0-38F7A9964F5F}"/>
          </ac:picMkLst>
        </pc:picChg>
      </pc:sldChg>
    </pc:docChg>
  </pc:docChgLst>
  <pc:docChgLst>
    <pc:chgData name="Jan Roman" userId="9be25a141735271d" providerId="LiveId" clId="{CB5A60CF-3021-42B9-8CCB-1FB22BB6B42D}"/>
    <pc:docChg chg="undo custSel modSld modMainMaster">
      <pc:chgData name="Jan Roman" userId="9be25a141735271d" providerId="LiveId" clId="{CB5A60CF-3021-42B9-8CCB-1FB22BB6B42D}" dt="2018-08-17T19:21:41.739" v="165" actId="27636"/>
      <pc:docMkLst>
        <pc:docMk/>
      </pc:docMkLst>
      <pc:sldChg chg="modSp">
        <pc:chgData name="Jan Roman" userId="9be25a141735271d" providerId="LiveId" clId="{CB5A60CF-3021-42B9-8CCB-1FB22BB6B42D}" dt="2018-08-17T19:21:41.739" v="165" actId="27636"/>
        <pc:sldMkLst>
          <pc:docMk/>
          <pc:sldMk cId="2236880103" sldId="256"/>
        </pc:sldMkLst>
        <pc:spChg chg="mod">
          <ac:chgData name="Jan Roman" userId="9be25a141735271d" providerId="LiveId" clId="{CB5A60CF-3021-42B9-8CCB-1FB22BB6B42D}" dt="2018-08-17T19:21:34.454" v="162" actId="207"/>
          <ac:spMkLst>
            <pc:docMk/>
            <pc:sldMk cId="2236880103" sldId="256"/>
            <ac:spMk id="2" creationId="{A318DD9A-3E92-4512-AD90-8155D475929C}"/>
          </ac:spMkLst>
        </pc:spChg>
        <pc:spChg chg="mod">
          <ac:chgData name="Jan Roman" userId="9be25a141735271d" providerId="LiveId" clId="{CB5A60CF-3021-42B9-8CCB-1FB22BB6B42D}" dt="2018-08-17T19:21:41.739" v="165" actId="27636"/>
          <ac:spMkLst>
            <pc:docMk/>
            <pc:sldMk cId="2236880103" sldId="256"/>
            <ac:spMk id="3" creationId="{28368C54-C464-4E91-BF4B-A5752F41426B}"/>
          </ac:spMkLst>
        </pc:spChg>
      </pc:sldChg>
      <pc:sldMasterChg chg="modSp modSldLayout">
        <pc:chgData name="Jan Roman" userId="9be25a141735271d" providerId="LiveId" clId="{CB5A60CF-3021-42B9-8CCB-1FB22BB6B42D}" dt="2018-08-17T19:17:23.324" v="46" actId="207"/>
        <pc:sldMasterMkLst>
          <pc:docMk/>
          <pc:sldMasterMk cId="3986118869" sldId="2147483648"/>
        </pc:sldMasterMkLst>
        <pc:spChg chg="mod">
          <ac:chgData name="Jan Roman" userId="9be25a141735271d" providerId="LiveId" clId="{CB5A60CF-3021-42B9-8CCB-1FB22BB6B42D}" dt="2018-08-17T19:16:53.307" v="44" actId="20577"/>
          <ac:spMkLst>
            <pc:docMk/>
            <pc:sldMasterMk cId="3986118869" sldId="2147483648"/>
            <ac:spMk id="5" creationId="{96722FFA-A08C-4A43-B397-BDF9B401F25D}"/>
          </ac:spMkLst>
        </pc:spChg>
        <pc:sldLayoutChg chg="modSp">
          <pc:chgData name="Jan Roman" userId="9be25a141735271d" providerId="LiveId" clId="{CB5A60CF-3021-42B9-8CCB-1FB22BB6B42D}" dt="2018-08-17T19:17:23.324" v="46" actId="207"/>
          <pc:sldLayoutMkLst>
            <pc:docMk/>
            <pc:sldMasterMk cId="3986118869" sldId="2147483648"/>
            <pc:sldLayoutMk cId="656212388" sldId="2147483649"/>
          </pc:sldLayoutMkLst>
          <pc:spChg chg="mod">
            <ac:chgData name="Jan Roman" userId="9be25a141735271d" providerId="LiveId" clId="{CB5A60CF-3021-42B9-8CCB-1FB22BB6B42D}" dt="2018-08-17T19:17:23.324" v="46" actId="207"/>
            <ac:spMkLst>
              <pc:docMk/>
              <pc:sldMasterMk cId="3986118869" sldId="2147483648"/>
              <pc:sldLayoutMk cId="656212388" sldId="2147483649"/>
              <ac:spMk id="2" creationId="{A2A85C6B-635E-44F5-9B1F-108190F8CDF0}"/>
            </ac:spMkLst>
          </pc:spChg>
        </pc:sldLayoutChg>
      </pc:sldMasterChg>
    </pc:docChg>
  </pc:docChgLst>
  <pc:docChgLst>
    <pc:chgData name="Jan Roman" userId="9be25a141735271d" providerId="LiveId" clId="{7C7E50C4-A3BE-4C0E-8F96-F2EF6544EFAB}"/>
    <pc:docChg chg="undo redo custSel mod addSld delSld modSld sldOrd delMainMaster">
      <pc:chgData name="Jan Roman" userId="9be25a141735271d" providerId="LiveId" clId="{7C7E50C4-A3BE-4C0E-8F96-F2EF6544EFAB}" dt="2018-10-09T15:44:51.121" v="1188" actId="14100"/>
      <pc:docMkLst>
        <pc:docMk/>
      </pc:docMkLst>
      <pc:sldChg chg="modSp">
        <pc:chgData name="Jan Roman" userId="9be25a141735271d" providerId="LiveId" clId="{7C7E50C4-A3BE-4C0E-8F96-F2EF6544EFAB}" dt="2018-10-08T17:02:58.826" v="43" actId="14100"/>
        <pc:sldMkLst>
          <pc:docMk/>
          <pc:sldMk cId="2236880103" sldId="256"/>
        </pc:sldMkLst>
        <pc:spChg chg="mod">
          <ac:chgData name="Jan Roman" userId="9be25a141735271d" providerId="LiveId" clId="{7C7E50C4-A3BE-4C0E-8F96-F2EF6544EFAB}" dt="2018-10-08T17:02:58.826" v="43" actId="14100"/>
          <ac:spMkLst>
            <pc:docMk/>
            <pc:sldMk cId="2236880103" sldId="256"/>
            <ac:spMk id="2" creationId="{A318DD9A-3E92-4512-AD90-8155D475929C}"/>
          </ac:spMkLst>
        </pc:spChg>
      </pc:sldChg>
      <pc:sldChg chg="del">
        <pc:chgData name="Jan Roman" userId="9be25a141735271d" providerId="LiveId" clId="{7C7E50C4-A3BE-4C0E-8F96-F2EF6544EFAB}" dt="2018-10-08T17:03:07.700" v="44" actId="2696"/>
        <pc:sldMkLst>
          <pc:docMk/>
          <pc:sldMk cId="1976027079" sldId="257"/>
        </pc:sldMkLst>
      </pc:sldChg>
      <pc:sldChg chg="del">
        <pc:chgData name="Jan Roman" userId="9be25a141735271d" providerId="LiveId" clId="{7C7E50C4-A3BE-4C0E-8F96-F2EF6544EFAB}" dt="2018-10-08T17:03:07.705" v="45" actId="2696"/>
        <pc:sldMkLst>
          <pc:docMk/>
          <pc:sldMk cId="2734320091" sldId="258"/>
        </pc:sldMkLst>
      </pc:sldChg>
      <pc:sldChg chg="del">
        <pc:chgData name="Jan Roman" userId="9be25a141735271d" providerId="LiveId" clId="{7C7E50C4-A3BE-4C0E-8F96-F2EF6544EFAB}" dt="2018-10-08T17:03:07.708" v="46" actId="2696"/>
        <pc:sldMkLst>
          <pc:docMk/>
          <pc:sldMk cId="2907037836" sldId="259"/>
        </pc:sldMkLst>
      </pc:sldChg>
      <pc:sldChg chg="del">
        <pc:chgData name="Jan Roman" userId="9be25a141735271d" providerId="LiveId" clId="{7C7E50C4-A3BE-4C0E-8F96-F2EF6544EFAB}" dt="2018-10-08T17:03:07.738" v="60" actId="2696"/>
        <pc:sldMkLst>
          <pc:docMk/>
          <pc:sldMk cId="640729553" sldId="261"/>
        </pc:sldMkLst>
      </pc:sldChg>
      <pc:sldChg chg="del">
        <pc:chgData name="Jan Roman" userId="9be25a141735271d" providerId="LiveId" clId="{7C7E50C4-A3BE-4C0E-8F96-F2EF6544EFAB}" dt="2018-10-08T17:03:07.743" v="61" actId="2696"/>
        <pc:sldMkLst>
          <pc:docMk/>
          <pc:sldMk cId="942694344" sldId="262"/>
        </pc:sldMkLst>
      </pc:sldChg>
      <pc:sldChg chg="del">
        <pc:chgData name="Jan Roman" userId="9be25a141735271d" providerId="LiveId" clId="{7C7E50C4-A3BE-4C0E-8F96-F2EF6544EFAB}" dt="2018-10-08T17:03:07.769" v="63" actId="2696"/>
        <pc:sldMkLst>
          <pc:docMk/>
          <pc:sldMk cId="2013831608" sldId="263"/>
        </pc:sldMkLst>
      </pc:sldChg>
      <pc:sldChg chg="modSp">
        <pc:chgData name="Jan Roman" userId="9be25a141735271d" providerId="LiveId" clId="{7C7E50C4-A3BE-4C0E-8F96-F2EF6544EFAB}" dt="2018-10-08T20:01:11.184" v="694" actId="113"/>
        <pc:sldMkLst>
          <pc:docMk/>
          <pc:sldMk cId="2138632956" sldId="264"/>
        </pc:sldMkLst>
        <pc:spChg chg="mod">
          <ac:chgData name="Jan Roman" userId="9be25a141735271d" providerId="LiveId" clId="{7C7E50C4-A3BE-4C0E-8F96-F2EF6544EFAB}" dt="2018-10-08T20:01:11.184" v="694" actId="113"/>
          <ac:spMkLst>
            <pc:docMk/>
            <pc:sldMk cId="2138632956" sldId="264"/>
            <ac:spMk id="8" creationId="{6424BA26-DA3E-4D22-BDCF-2B0941165024}"/>
          </ac:spMkLst>
        </pc:spChg>
      </pc:sldChg>
      <pc:sldChg chg="del">
        <pc:chgData name="Jan Roman" userId="9be25a141735271d" providerId="LiveId" clId="{7C7E50C4-A3BE-4C0E-8F96-F2EF6544EFAB}" dt="2018-10-08T17:03:07.757" v="62" actId="2696"/>
        <pc:sldMkLst>
          <pc:docMk/>
          <pc:sldMk cId="1221401537" sldId="267"/>
        </pc:sldMkLst>
      </pc:sldChg>
      <pc:sldChg chg="del">
        <pc:chgData name="Jan Roman" userId="9be25a141735271d" providerId="LiveId" clId="{7C7E50C4-A3BE-4C0E-8F96-F2EF6544EFAB}" dt="2018-10-08T17:03:13.255" v="64" actId="2696"/>
        <pc:sldMkLst>
          <pc:docMk/>
          <pc:sldMk cId="3111966374" sldId="268"/>
        </pc:sldMkLst>
      </pc:sldChg>
      <pc:sldChg chg="del">
        <pc:chgData name="Jan Roman" userId="9be25a141735271d" providerId="LiveId" clId="{7C7E50C4-A3BE-4C0E-8F96-F2EF6544EFAB}" dt="2018-10-08T17:03:13.265" v="65" actId="2696"/>
        <pc:sldMkLst>
          <pc:docMk/>
          <pc:sldMk cId="3884959957" sldId="269"/>
        </pc:sldMkLst>
      </pc:sldChg>
      <pc:sldChg chg="del">
        <pc:chgData name="Jan Roman" userId="9be25a141735271d" providerId="LiveId" clId="{7C7E50C4-A3BE-4C0E-8F96-F2EF6544EFAB}" dt="2018-10-08T17:03:13.274" v="66" actId="2696"/>
        <pc:sldMkLst>
          <pc:docMk/>
          <pc:sldMk cId="2915002351" sldId="270"/>
        </pc:sldMkLst>
      </pc:sldChg>
      <pc:sldChg chg="del">
        <pc:chgData name="Jan Roman" userId="9be25a141735271d" providerId="LiveId" clId="{7C7E50C4-A3BE-4C0E-8F96-F2EF6544EFAB}" dt="2018-10-08T17:03:13.280" v="67" actId="2696"/>
        <pc:sldMkLst>
          <pc:docMk/>
          <pc:sldMk cId="3612080840" sldId="271"/>
        </pc:sldMkLst>
      </pc:sldChg>
      <pc:sldChg chg="del">
        <pc:chgData name="Jan Roman" userId="9be25a141735271d" providerId="LiveId" clId="{7C7E50C4-A3BE-4C0E-8F96-F2EF6544EFAB}" dt="2018-10-08T17:03:13.291" v="69" actId="2696"/>
        <pc:sldMkLst>
          <pc:docMk/>
          <pc:sldMk cId="2480246936" sldId="273"/>
        </pc:sldMkLst>
      </pc:sldChg>
      <pc:sldChg chg="del">
        <pc:chgData name="Jan Roman" userId="9be25a141735271d" providerId="LiveId" clId="{7C7E50C4-A3BE-4C0E-8F96-F2EF6544EFAB}" dt="2018-10-08T17:03:13.285" v="68" actId="2696"/>
        <pc:sldMkLst>
          <pc:docMk/>
          <pc:sldMk cId="397737073" sldId="276"/>
        </pc:sldMkLst>
      </pc:sldChg>
      <pc:sldChg chg="modSp add del">
        <pc:chgData name="Jan Roman" userId="9be25a141735271d" providerId="LiveId" clId="{7C7E50C4-A3BE-4C0E-8F96-F2EF6544EFAB}" dt="2018-10-08T18:17:46.847" v="359" actId="2696"/>
        <pc:sldMkLst>
          <pc:docMk/>
          <pc:sldMk cId="1015339729" sldId="276"/>
        </pc:sldMkLst>
        <pc:spChg chg="mod">
          <ac:chgData name="Jan Roman" userId="9be25a141735271d" providerId="LiveId" clId="{7C7E50C4-A3BE-4C0E-8F96-F2EF6544EFAB}" dt="2018-10-08T17:09:12.594" v="115" actId="207"/>
          <ac:spMkLst>
            <pc:docMk/>
            <pc:sldMk cId="1015339729" sldId="276"/>
            <ac:spMk id="2" creationId="{B0D7B03A-FD1F-46E8-9C37-911D2515C37F}"/>
          </ac:spMkLst>
        </pc:spChg>
        <pc:spChg chg="mod">
          <ac:chgData name="Jan Roman" userId="9be25a141735271d" providerId="LiveId" clId="{7C7E50C4-A3BE-4C0E-8F96-F2EF6544EFAB}" dt="2018-10-08T17:10:24.785" v="171" actId="12"/>
          <ac:spMkLst>
            <pc:docMk/>
            <pc:sldMk cId="1015339729" sldId="276"/>
            <ac:spMk id="3" creationId="{366CDE81-D66F-4CD9-99FE-FE75345DE82E}"/>
          </ac:spMkLst>
        </pc:spChg>
      </pc:sldChg>
      <pc:sldChg chg="modSp add">
        <pc:chgData name="Jan Roman" userId="9be25a141735271d" providerId="LiveId" clId="{7C7E50C4-A3BE-4C0E-8F96-F2EF6544EFAB}" dt="2018-10-08T18:33:42.191" v="653" actId="14100"/>
        <pc:sldMkLst>
          <pc:docMk/>
          <pc:sldMk cId="1181828209" sldId="277"/>
        </pc:sldMkLst>
        <pc:spChg chg="mod">
          <ac:chgData name="Jan Roman" userId="9be25a141735271d" providerId="LiveId" clId="{7C7E50C4-A3BE-4C0E-8F96-F2EF6544EFAB}" dt="2018-10-08T17:10:45.465" v="195" actId="122"/>
          <ac:spMkLst>
            <pc:docMk/>
            <pc:sldMk cId="1181828209" sldId="277"/>
            <ac:spMk id="2" creationId="{B0D7B03A-FD1F-46E8-9C37-911D2515C37F}"/>
          </ac:spMkLst>
        </pc:spChg>
        <pc:spChg chg="mod">
          <ac:chgData name="Jan Roman" userId="9be25a141735271d" providerId="LiveId" clId="{7C7E50C4-A3BE-4C0E-8F96-F2EF6544EFAB}" dt="2018-10-08T18:33:42.191" v="653" actId="14100"/>
          <ac:spMkLst>
            <pc:docMk/>
            <pc:sldMk cId="1181828209" sldId="277"/>
            <ac:spMk id="3" creationId="{366CDE81-D66F-4CD9-99FE-FE75345DE82E}"/>
          </ac:spMkLst>
        </pc:spChg>
      </pc:sldChg>
      <pc:sldChg chg="del">
        <pc:chgData name="Jan Roman" userId="9be25a141735271d" providerId="LiveId" clId="{7C7E50C4-A3BE-4C0E-8F96-F2EF6544EFAB}" dt="2018-10-08T17:03:07.720" v="47" actId="2696"/>
        <pc:sldMkLst>
          <pc:docMk/>
          <pc:sldMk cId="3455333133" sldId="277"/>
        </pc:sldMkLst>
      </pc:sldChg>
      <pc:sldChg chg="addSp delSp modSp add">
        <pc:chgData name="Jan Roman" userId="9be25a141735271d" providerId="LiveId" clId="{7C7E50C4-A3BE-4C0E-8F96-F2EF6544EFAB}" dt="2018-10-09T15:14:37.756" v="849" actId="14100"/>
        <pc:sldMkLst>
          <pc:docMk/>
          <pc:sldMk cId="2028133122" sldId="278"/>
        </pc:sldMkLst>
        <pc:spChg chg="del mod">
          <ac:chgData name="Jan Roman" userId="9be25a141735271d" providerId="LiveId" clId="{7C7E50C4-A3BE-4C0E-8F96-F2EF6544EFAB}" dt="2018-10-08T18:27:20.982" v="484" actId="478"/>
          <ac:spMkLst>
            <pc:docMk/>
            <pc:sldMk cId="2028133122" sldId="278"/>
            <ac:spMk id="2" creationId="{B0D7B03A-FD1F-46E8-9C37-911D2515C37F}"/>
          </ac:spMkLst>
        </pc:spChg>
        <pc:spChg chg="del">
          <ac:chgData name="Jan Roman" userId="9be25a141735271d" providerId="LiveId" clId="{7C7E50C4-A3BE-4C0E-8F96-F2EF6544EFAB}" dt="2018-10-08T18:19:01.044" v="360" actId="478"/>
          <ac:spMkLst>
            <pc:docMk/>
            <pc:sldMk cId="2028133122" sldId="278"/>
            <ac:spMk id="3" creationId="{366CDE81-D66F-4CD9-99FE-FE75345DE82E}"/>
          </ac:spMkLst>
        </pc:spChg>
        <pc:spChg chg="add del mod">
          <ac:chgData name="Jan Roman" userId="9be25a141735271d" providerId="LiveId" clId="{7C7E50C4-A3BE-4C0E-8F96-F2EF6544EFAB}" dt="2018-10-08T18:19:02.873" v="361" actId="478"/>
          <ac:spMkLst>
            <pc:docMk/>
            <pc:sldMk cId="2028133122" sldId="278"/>
            <ac:spMk id="5" creationId="{1AB3E665-A1EA-4DC7-B61B-EC7135119F12}"/>
          </ac:spMkLst>
        </pc:spChg>
        <pc:spChg chg="add del mod">
          <ac:chgData name="Jan Roman" userId="9be25a141735271d" providerId="LiveId" clId="{7C7E50C4-A3BE-4C0E-8F96-F2EF6544EFAB}" dt="2018-10-08T18:21:53.290" v="405" actId="478"/>
          <ac:spMkLst>
            <pc:docMk/>
            <pc:sldMk cId="2028133122" sldId="278"/>
            <ac:spMk id="6" creationId="{748DB7A8-254A-472B-B929-7681EDAEF8C7}"/>
          </ac:spMkLst>
        </pc:spChg>
        <pc:spChg chg="add del mod">
          <ac:chgData name="Jan Roman" userId="9be25a141735271d" providerId="LiveId" clId="{7C7E50C4-A3BE-4C0E-8F96-F2EF6544EFAB}" dt="2018-10-08T18:21:53.969" v="406" actId="478"/>
          <ac:spMkLst>
            <pc:docMk/>
            <pc:sldMk cId="2028133122" sldId="278"/>
            <ac:spMk id="7" creationId="{0882E9FB-7D51-4EB5-81B1-22206489F022}"/>
          </ac:spMkLst>
        </pc:spChg>
        <pc:spChg chg="add mod">
          <ac:chgData name="Jan Roman" userId="9be25a141735271d" providerId="LiveId" clId="{7C7E50C4-A3BE-4C0E-8F96-F2EF6544EFAB}" dt="2018-10-09T15:14:37.756" v="849" actId="14100"/>
          <ac:spMkLst>
            <pc:docMk/>
            <pc:sldMk cId="2028133122" sldId="278"/>
            <ac:spMk id="8" creationId="{17E403F5-3176-43DD-95AE-D8CD94C186CA}"/>
          </ac:spMkLst>
        </pc:spChg>
        <pc:spChg chg="add mod ord">
          <ac:chgData name="Jan Roman" userId="9be25a141735271d" providerId="LiveId" clId="{7C7E50C4-A3BE-4C0E-8F96-F2EF6544EFAB}" dt="2018-10-09T15:13:44.141" v="832" actId="1076"/>
          <ac:spMkLst>
            <pc:docMk/>
            <pc:sldMk cId="2028133122" sldId="278"/>
            <ac:spMk id="9" creationId="{A64F8024-F494-48D2-BC79-3ABD510ADC54}"/>
          </ac:spMkLst>
        </pc:spChg>
        <pc:spChg chg="add mod ord">
          <ac:chgData name="Jan Roman" userId="9be25a141735271d" providerId="LiveId" clId="{7C7E50C4-A3BE-4C0E-8F96-F2EF6544EFAB}" dt="2018-10-09T15:13:44.141" v="832" actId="1076"/>
          <ac:spMkLst>
            <pc:docMk/>
            <pc:sldMk cId="2028133122" sldId="278"/>
            <ac:spMk id="10" creationId="{9E4906F2-BB4C-4BC1-A327-F49A7CBF8193}"/>
          </ac:spMkLst>
        </pc:spChg>
        <pc:spChg chg="add mod">
          <ac:chgData name="Jan Roman" userId="9be25a141735271d" providerId="LiveId" clId="{7C7E50C4-A3BE-4C0E-8F96-F2EF6544EFAB}" dt="2018-10-09T15:14:33.108" v="848" actId="14100"/>
          <ac:spMkLst>
            <pc:docMk/>
            <pc:sldMk cId="2028133122" sldId="278"/>
            <ac:spMk id="11" creationId="{81813A7C-B0CD-4668-86DB-CDD27780B24A}"/>
          </ac:spMkLst>
        </pc:spChg>
        <pc:spChg chg="add mod ord">
          <ac:chgData name="Jan Roman" userId="9be25a141735271d" providerId="LiveId" clId="{7C7E50C4-A3BE-4C0E-8F96-F2EF6544EFAB}" dt="2018-10-09T15:13:50.211" v="834" actId="1076"/>
          <ac:spMkLst>
            <pc:docMk/>
            <pc:sldMk cId="2028133122" sldId="278"/>
            <ac:spMk id="12" creationId="{B4787F31-9206-47B3-A2C1-2F1FF19ABC94}"/>
          </ac:spMkLst>
        </pc:spChg>
        <pc:spChg chg="add mod">
          <ac:chgData name="Jan Roman" userId="9be25a141735271d" providerId="LiveId" clId="{7C7E50C4-A3BE-4C0E-8F96-F2EF6544EFAB}" dt="2018-10-09T15:14:28.019" v="845" actId="14100"/>
          <ac:spMkLst>
            <pc:docMk/>
            <pc:sldMk cId="2028133122" sldId="278"/>
            <ac:spMk id="13" creationId="{D53001DC-E2DC-4F08-95AD-4760B12C6893}"/>
          </ac:spMkLst>
        </pc:spChg>
        <pc:spChg chg="add mod">
          <ac:chgData name="Jan Roman" userId="9be25a141735271d" providerId="LiveId" clId="{7C7E50C4-A3BE-4C0E-8F96-F2EF6544EFAB}" dt="2018-10-09T15:13:44.141" v="832" actId="1076"/>
          <ac:spMkLst>
            <pc:docMk/>
            <pc:sldMk cId="2028133122" sldId="278"/>
            <ac:spMk id="14" creationId="{39C3EEF2-ECFD-4F03-8908-B1D90FECFC94}"/>
          </ac:spMkLst>
        </pc:spChg>
        <pc:spChg chg="add mod">
          <ac:chgData name="Jan Roman" userId="9be25a141735271d" providerId="LiveId" clId="{7C7E50C4-A3BE-4C0E-8F96-F2EF6544EFAB}" dt="2018-10-09T15:14:18.995" v="843" actId="14100"/>
          <ac:spMkLst>
            <pc:docMk/>
            <pc:sldMk cId="2028133122" sldId="278"/>
            <ac:spMk id="15" creationId="{F18B15AB-CDFE-44EC-85E3-F78A9BE210D0}"/>
          </ac:spMkLst>
        </pc:spChg>
        <pc:spChg chg="add mod">
          <ac:chgData name="Jan Roman" userId="9be25a141735271d" providerId="LiveId" clId="{7C7E50C4-A3BE-4C0E-8F96-F2EF6544EFAB}" dt="2018-10-09T15:13:44.141" v="832" actId="1076"/>
          <ac:spMkLst>
            <pc:docMk/>
            <pc:sldMk cId="2028133122" sldId="278"/>
            <ac:spMk id="16" creationId="{6C09566A-C125-499E-9696-69792F3BEB50}"/>
          </ac:spMkLst>
        </pc:spChg>
        <pc:spChg chg="add mod">
          <ac:chgData name="Jan Roman" userId="9be25a141735271d" providerId="LiveId" clId="{7C7E50C4-A3BE-4C0E-8F96-F2EF6544EFAB}" dt="2018-10-09T15:14:14.257" v="841" actId="14100"/>
          <ac:spMkLst>
            <pc:docMk/>
            <pc:sldMk cId="2028133122" sldId="278"/>
            <ac:spMk id="17" creationId="{3EBF15B2-369D-4920-A3E2-F0534EF65C2E}"/>
          </ac:spMkLst>
        </pc:spChg>
        <pc:spChg chg="add del mod">
          <ac:chgData name="Jan Roman" userId="9be25a141735271d" providerId="LiveId" clId="{7C7E50C4-A3BE-4C0E-8F96-F2EF6544EFAB}" dt="2018-10-08T18:27:22.642" v="485" actId="478"/>
          <ac:spMkLst>
            <pc:docMk/>
            <pc:sldMk cId="2028133122" sldId="278"/>
            <ac:spMk id="17" creationId="{B8E9D0A8-AA1A-444C-A6F5-11E0F099A5F0}"/>
          </ac:spMkLst>
        </pc:spChg>
      </pc:sldChg>
      <pc:sldChg chg="addSp delSp modSp add mod setBg">
        <pc:chgData name="Jan Roman" userId="9be25a141735271d" providerId="LiveId" clId="{7C7E50C4-A3BE-4C0E-8F96-F2EF6544EFAB}" dt="2018-10-08T18:31:33.796" v="514" actId="26606"/>
        <pc:sldMkLst>
          <pc:docMk/>
          <pc:sldMk cId="81787572" sldId="279"/>
        </pc:sldMkLst>
        <pc:spChg chg="del">
          <ac:chgData name="Jan Roman" userId="9be25a141735271d" providerId="LiveId" clId="{7C7E50C4-A3BE-4C0E-8F96-F2EF6544EFAB}" dt="2018-10-08T18:29:16.014" v="507" actId="478"/>
          <ac:spMkLst>
            <pc:docMk/>
            <pc:sldMk cId="81787572" sldId="279"/>
            <ac:spMk id="8" creationId="{17E403F5-3176-43DD-95AE-D8CD94C186CA}"/>
          </ac:spMkLst>
        </pc:spChg>
        <pc:spChg chg="del">
          <ac:chgData name="Jan Roman" userId="9be25a141735271d" providerId="LiveId" clId="{7C7E50C4-A3BE-4C0E-8F96-F2EF6544EFAB}" dt="2018-10-08T18:29:16.014" v="507" actId="478"/>
          <ac:spMkLst>
            <pc:docMk/>
            <pc:sldMk cId="81787572" sldId="279"/>
            <ac:spMk id="9" creationId="{A64F8024-F494-48D2-BC79-3ABD510ADC54}"/>
          </ac:spMkLst>
        </pc:spChg>
        <pc:spChg chg="del">
          <ac:chgData name="Jan Roman" userId="9be25a141735271d" providerId="LiveId" clId="{7C7E50C4-A3BE-4C0E-8F96-F2EF6544EFAB}" dt="2018-10-08T18:29:16.014" v="507" actId="478"/>
          <ac:spMkLst>
            <pc:docMk/>
            <pc:sldMk cId="81787572" sldId="279"/>
            <ac:spMk id="10" creationId="{9E4906F2-BB4C-4BC1-A327-F49A7CBF8193}"/>
          </ac:spMkLst>
        </pc:spChg>
        <pc:spChg chg="del">
          <ac:chgData name="Jan Roman" userId="9be25a141735271d" providerId="LiveId" clId="{7C7E50C4-A3BE-4C0E-8F96-F2EF6544EFAB}" dt="2018-10-08T18:29:16.014" v="507" actId="478"/>
          <ac:spMkLst>
            <pc:docMk/>
            <pc:sldMk cId="81787572" sldId="279"/>
            <ac:spMk id="11" creationId="{81813A7C-B0CD-4668-86DB-CDD27780B24A}"/>
          </ac:spMkLst>
        </pc:spChg>
        <pc:spChg chg="del">
          <ac:chgData name="Jan Roman" userId="9be25a141735271d" providerId="LiveId" clId="{7C7E50C4-A3BE-4C0E-8F96-F2EF6544EFAB}" dt="2018-10-08T18:29:16.014" v="507" actId="478"/>
          <ac:spMkLst>
            <pc:docMk/>
            <pc:sldMk cId="81787572" sldId="279"/>
            <ac:spMk id="12" creationId="{B4787F31-9206-47B3-A2C1-2F1FF19ABC94}"/>
          </ac:spMkLst>
        </pc:spChg>
        <pc:spChg chg="del">
          <ac:chgData name="Jan Roman" userId="9be25a141735271d" providerId="LiveId" clId="{7C7E50C4-A3BE-4C0E-8F96-F2EF6544EFAB}" dt="2018-10-08T18:29:16.014" v="507" actId="478"/>
          <ac:spMkLst>
            <pc:docMk/>
            <pc:sldMk cId="81787572" sldId="279"/>
            <ac:spMk id="13" creationId="{D53001DC-E2DC-4F08-95AD-4760B12C6893}"/>
          </ac:spMkLst>
        </pc:spChg>
        <pc:spChg chg="del">
          <ac:chgData name="Jan Roman" userId="9be25a141735271d" providerId="LiveId" clId="{7C7E50C4-A3BE-4C0E-8F96-F2EF6544EFAB}" dt="2018-10-08T18:29:16.014" v="507" actId="478"/>
          <ac:spMkLst>
            <pc:docMk/>
            <pc:sldMk cId="81787572" sldId="279"/>
            <ac:spMk id="14" creationId="{39C3EEF2-ECFD-4F03-8908-B1D90FECFC94}"/>
          </ac:spMkLst>
        </pc:spChg>
        <pc:spChg chg="del">
          <ac:chgData name="Jan Roman" userId="9be25a141735271d" providerId="LiveId" clId="{7C7E50C4-A3BE-4C0E-8F96-F2EF6544EFAB}" dt="2018-10-08T18:29:16.014" v="507" actId="478"/>
          <ac:spMkLst>
            <pc:docMk/>
            <pc:sldMk cId="81787572" sldId="279"/>
            <ac:spMk id="15" creationId="{F18B15AB-CDFE-44EC-85E3-F78A9BE210D0}"/>
          </ac:spMkLst>
        </pc:spChg>
        <pc:spChg chg="add">
          <ac:chgData name="Jan Roman" userId="9be25a141735271d" providerId="LiveId" clId="{7C7E50C4-A3BE-4C0E-8F96-F2EF6544EFAB}" dt="2018-10-08T18:31:33.796" v="514" actId="26606"/>
          <ac:spMkLst>
            <pc:docMk/>
            <pc:sldMk cId="81787572" sldId="279"/>
            <ac:spMk id="75" creationId="{6C2997EE-0889-44C3-AC0D-18F26AC9AAAB}"/>
          </ac:spMkLst>
        </pc:spChg>
        <pc:picChg chg="add mod ord">
          <ac:chgData name="Jan Roman" userId="9be25a141735271d" providerId="LiveId" clId="{7C7E50C4-A3BE-4C0E-8F96-F2EF6544EFAB}" dt="2018-10-08T18:31:33.796" v="514" actId="26606"/>
          <ac:picMkLst>
            <pc:docMk/>
            <pc:sldMk cId="81787572" sldId="279"/>
            <ac:picMk id="1026" creationId="{86F06F84-2E65-4F36-8791-CCCE543D5CA7}"/>
          </ac:picMkLst>
        </pc:picChg>
        <pc:picChg chg="add mod">
          <ac:chgData name="Jan Roman" userId="9be25a141735271d" providerId="LiveId" clId="{7C7E50C4-A3BE-4C0E-8F96-F2EF6544EFAB}" dt="2018-10-08T18:31:33.796" v="514" actId="26606"/>
          <ac:picMkLst>
            <pc:docMk/>
            <pc:sldMk cId="81787572" sldId="279"/>
            <ac:picMk id="1028" creationId="{11F627A4-C905-43CC-A86A-F05E5F22F891}"/>
          </ac:picMkLst>
        </pc:picChg>
        <pc:picChg chg="add mod">
          <ac:chgData name="Jan Roman" userId="9be25a141735271d" providerId="LiveId" clId="{7C7E50C4-A3BE-4C0E-8F96-F2EF6544EFAB}" dt="2018-10-08T18:31:33.796" v="514" actId="26606"/>
          <ac:picMkLst>
            <pc:docMk/>
            <pc:sldMk cId="81787572" sldId="279"/>
            <ac:picMk id="1030" creationId="{1F3F3284-4612-44C8-9D15-B02AE6BFEE59}"/>
          </ac:picMkLst>
        </pc:picChg>
      </pc:sldChg>
      <pc:sldChg chg="addSp delSp modSp add mod ord setBg">
        <pc:chgData name="Jan Roman" userId="9be25a141735271d" providerId="LiveId" clId="{7C7E50C4-A3BE-4C0E-8F96-F2EF6544EFAB}" dt="2018-10-09T15:44:51.121" v="1188" actId="14100"/>
        <pc:sldMkLst>
          <pc:docMk/>
          <pc:sldMk cId="1853734897" sldId="280"/>
        </pc:sldMkLst>
        <pc:spChg chg="mod ord">
          <ac:chgData name="Jan Roman" userId="9be25a141735271d" providerId="LiveId" clId="{7C7E50C4-A3BE-4C0E-8F96-F2EF6544EFAB}" dt="2018-10-09T15:34:45.144" v="1156" actId="6549"/>
          <ac:spMkLst>
            <pc:docMk/>
            <pc:sldMk cId="1853734897" sldId="280"/>
            <ac:spMk id="2" creationId="{B0D7B03A-FD1F-46E8-9C37-911D2515C37F}"/>
          </ac:spMkLst>
        </pc:spChg>
        <pc:spChg chg="mod ord">
          <ac:chgData name="Jan Roman" userId="9be25a141735271d" providerId="LiveId" clId="{7C7E50C4-A3BE-4C0E-8F96-F2EF6544EFAB}" dt="2018-10-09T15:44:51.121" v="1188" actId="14100"/>
          <ac:spMkLst>
            <pc:docMk/>
            <pc:sldMk cId="1853734897" sldId="280"/>
            <ac:spMk id="3" creationId="{366CDE81-D66F-4CD9-99FE-FE75345DE82E}"/>
          </ac:spMkLst>
        </pc:spChg>
        <pc:spChg chg="add">
          <ac:chgData name="Jan Roman" userId="9be25a141735271d" providerId="LiveId" clId="{7C7E50C4-A3BE-4C0E-8F96-F2EF6544EFAB}" dt="2018-10-09T15:44:42.766" v="1186"/>
          <ac:spMkLst>
            <pc:docMk/>
            <pc:sldMk cId="1853734897" sldId="280"/>
            <ac:spMk id="8" creationId="{68AE40F7-729F-45D8-A910-A04AAA286389}"/>
          </ac:spMkLst>
        </pc:spChg>
        <pc:spChg chg="add del mod">
          <ac:chgData name="Jan Roman" userId="9be25a141735271d" providerId="LiveId" clId="{7C7E50C4-A3BE-4C0E-8F96-F2EF6544EFAB}" dt="2018-10-09T15:15:54.598" v="881" actId="478"/>
          <ac:spMkLst>
            <pc:docMk/>
            <pc:sldMk cId="1853734897" sldId="280"/>
            <ac:spMk id="10" creationId="{8F02EBFC-7C47-4FB7-9EE2-DA4E200B71CB}"/>
          </ac:spMkLst>
        </pc:spChg>
        <pc:spChg chg="add del">
          <ac:chgData name="Jan Roman" userId="9be25a141735271d" providerId="LiveId" clId="{7C7E50C4-A3BE-4C0E-8F96-F2EF6544EFAB}" dt="2018-10-08T19:57:12.299" v="665" actId="26606"/>
          <ac:spMkLst>
            <pc:docMk/>
            <pc:sldMk cId="1853734897" sldId="280"/>
            <ac:spMk id="75" creationId="{37FEB674-D811-4FFE-A878-29D0C0ED18D4}"/>
          </ac:spMkLst>
        </pc:spChg>
        <pc:spChg chg="add del">
          <ac:chgData name="Jan Roman" userId="9be25a141735271d" providerId="LiveId" clId="{7C7E50C4-A3BE-4C0E-8F96-F2EF6544EFAB}" dt="2018-10-08T19:57:33.022" v="671" actId="26606"/>
          <ac:spMkLst>
            <pc:docMk/>
            <pc:sldMk cId="1853734897" sldId="280"/>
            <ac:spMk id="2056" creationId="{37FEB674-D811-4FFE-A878-29D0C0ED18D4}"/>
          </ac:spMkLst>
        </pc:spChg>
        <pc:picChg chg="add del mod">
          <ac:chgData name="Jan Roman" userId="9be25a141735271d" providerId="LiveId" clId="{7C7E50C4-A3BE-4C0E-8F96-F2EF6544EFAB}" dt="2018-10-09T15:15:53.716" v="880" actId="478"/>
          <ac:picMkLst>
            <pc:docMk/>
            <pc:sldMk cId="1853734897" sldId="280"/>
            <ac:picMk id="4" creationId="{864D766F-28E5-4605-9D1B-CE01BA28EB24}"/>
          </ac:picMkLst>
        </pc:picChg>
        <pc:picChg chg="add del mod">
          <ac:chgData name="Jan Roman" userId="9be25a141735271d" providerId="LiveId" clId="{7C7E50C4-A3BE-4C0E-8F96-F2EF6544EFAB}" dt="2018-10-08T19:48:32.055" v="658" actId="478"/>
          <ac:picMkLst>
            <pc:docMk/>
            <pc:sldMk cId="1853734897" sldId="280"/>
            <ac:picMk id="2050" creationId="{DDD4E3D5-B011-4BA2-8970-45A7FC355315}"/>
          </ac:picMkLst>
        </pc:picChg>
        <pc:picChg chg="add del mod">
          <ac:chgData name="Jan Roman" userId="9be25a141735271d" providerId="LiveId" clId="{7C7E50C4-A3BE-4C0E-8F96-F2EF6544EFAB}" dt="2018-10-09T15:15:52.754" v="878" actId="478"/>
          <ac:picMkLst>
            <pc:docMk/>
            <pc:sldMk cId="1853734897" sldId="280"/>
            <ac:picMk id="2052" creationId="{F5354813-7FCC-43F3-B318-D920A0F1E4B0}"/>
          </ac:picMkLst>
        </pc:picChg>
        <pc:picChg chg="add del mod">
          <ac:chgData name="Jan Roman" userId="9be25a141735271d" providerId="LiveId" clId="{7C7E50C4-A3BE-4C0E-8F96-F2EF6544EFAB}" dt="2018-10-09T15:15:53.133" v="879" actId="478"/>
          <ac:picMkLst>
            <pc:docMk/>
            <pc:sldMk cId="1853734897" sldId="280"/>
            <ac:picMk id="2054" creationId="{D4286CC0-2CCD-49AD-8E90-4CF291AC2387}"/>
          </ac:picMkLst>
        </pc:picChg>
      </pc:sldChg>
      <pc:sldChg chg="addSp delSp modSp add delAnim">
        <pc:chgData name="Jan Roman" userId="9be25a141735271d" providerId="LiveId" clId="{7C7E50C4-A3BE-4C0E-8F96-F2EF6544EFAB}" dt="2018-10-08T20:11:31.326" v="716" actId="1076"/>
        <pc:sldMkLst>
          <pc:docMk/>
          <pc:sldMk cId="508404608" sldId="281"/>
        </pc:sldMkLst>
        <pc:spChg chg="mod">
          <ac:chgData name="Jan Roman" userId="9be25a141735271d" providerId="LiveId" clId="{7C7E50C4-A3BE-4C0E-8F96-F2EF6544EFAB}" dt="2018-10-08T20:11:25.428" v="715" actId="1076"/>
          <ac:spMkLst>
            <pc:docMk/>
            <pc:sldMk cId="508404608" sldId="281"/>
            <ac:spMk id="8" creationId="{6424BA26-DA3E-4D22-BDCF-2B0941165024}"/>
          </ac:spMkLst>
        </pc:spChg>
        <pc:spChg chg="mod">
          <ac:chgData name="Jan Roman" userId="9be25a141735271d" providerId="LiveId" clId="{7C7E50C4-A3BE-4C0E-8F96-F2EF6544EFAB}" dt="2018-10-08T20:03:43.746" v="710"/>
          <ac:spMkLst>
            <pc:docMk/>
            <pc:sldMk cId="508404608" sldId="281"/>
            <ac:spMk id="10" creationId="{15F4BD5A-02AB-45AE-AFAB-7A46A9AD60AF}"/>
          </ac:spMkLst>
        </pc:spChg>
        <pc:picChg chg="add mod">
          <ac:chgData name="Jan Roman" userId="9be25a141735271d" providerId="LiveId" clId="{7C7E50C4-A3BE-4C0E-8F96-F2EF6544EFAB}" dt="2018-10-08T20:11:31.326" v="716" actId="1076"/>
          <ac:picMkLst>
            <pc:docMk/>
            <pc:sldMk cId="508404608" sldId="281"/>
            <ac:picMk id="2" creationId="{6F066226-A5B9-46B9-9D8A-0759066E809D}"/>
          </ac:picMkLst>
        </pc:picChg>
        <pc:picChg chg="del">
          <ac:chgData name="Jan Roman" userId="9be25a141735271d" providerId="LiveId" clId="{7C7E50C4-A3BE-4C0E-8F96-F2EF6544EFAB}" dt="2018-10-08T20:03:46.542" v="711" actId="478"/>
          <ac:picMkLst>
            <pc:docMk/>
            <pc:sldMk cId="508404608" sldId="281"/>
            <ac:picMk id="9" creationId="{F2597F8C-3C9B-42D7-B5D9-008A4273BEC3}"/>
          </ac:picMkLst>
        </pc:picChg>
      </pc:sldChg>
      <pc:sldChg chg="add del ord">
        <pc:chgData name="Jan Roman" userId="9be25a141735271d" providerId="LiveId" clId="{7C7E50C4-A3BE-4C0E-8F96-F2EF6544EFAB}" dt="2018-10-08T20:01:24.340" v="697" actId="2696"/>
        <pc:sldMkLst>
          <pc:docMk/>
          <pc:sldMk cId="3614699045" sldId="281"/>
        </pc:sldMkLst>
      </pc:sldChg>
      <pc:sldChg chg="addSp delSp modSp add modAnim">
        <pc:chgData name="Jan Roman" userId="9be25a141735271d" providerId="LiveId" clId="{7C7E50C4-A3BE-4C0E-8F96-F2EF6544EFAB}" dt="2018-10-08T20:26:34.752" v="788" actId="1076"/>
        <pc:sldMkLst>
          <pc:docMk/>
          <pc:sldMk cId="1714566178" sldId="282"/>
        </pc:sldMkLst>
        <pc:spChg chg="add mod">
          <ac:chgData name="Jan Roman" userId="9be25a141735271d" providerId="LiveId" clId="{7C7E50C4-A3BE-4C0E-8F96-F2EF6544EFAB}" dt="2018-10-08T20:26:34.752" v="788" actId="1076"/>
          <ac:spMkLst>
            <pc:docMk/>
            <pc:sldMk cId="1714566178" sldId="282"/>
            <ac:spMk id="4" creationId="{40A11123-A73F-4BE5-AC10-546F6D7740CC}"/>
          </ac:spMkLst>
        </pc:spChg>
        <pc:spChg chg="add del mod">
          <ac:chgData name="Jan Roman" userId="9be25a141735271d" providerId="LiveId" clId="{7C7E50C4-A3BE-4C0E-8F96-F2EF6544EFAB}" dt="2018-10-08T20:14:36.709" v="743" actId="478"/>
          <ac:spMkLst>
            <pc:docMk/>
            <pc:sldMk cId="1714566178" sldId="282"/>
            <ac:spMk id="4" creationId="{ABF42BA0-4271-453C-8D79-AEA3457D5B24}"/>
          </ac:spMkLst>
        </pc:spChg>
        <pc:spChg chg="add mod">
          <ac:chgData name="Jan Roman" userId="9be25a141735271d" providerId="LiveId" clId="{7C7E50C4-A3BE-4C0E-8F96-F2EF6544EFAB}" dt="2018-10-08T20:26:32.290" v="787" actId="14100"/>
          <ac:spMkLst>
            <pc:docMk/>
            <pc:sldMk cId="1714566178" sldId="282"/>
            <ac:spMk id="6" creationId="{32C9B1F2-9C04-49C1-9583-A8AF55EFF58D}"/>
          </ac:spMkLst>
        </pc:spChg>
        <pc:spChg chg="add del mod ord">
          <ac:chgData name="Jan Roman" userId="9be25a141735271d" providerId="LiveId" clId="{7C7E50C4-A3BE-4C0E-8F96-F2EF6544EFAB}" dt="2018-10-08T20:22:55.951" v="755" actId="478"/>
          <ac:spMkLst>
            <pc:docMk/>
            <pc:sldMk cId="1714566178" sldId="282"/>
            <ac:spMk id="7" creationId="{41359D34-A61B-4F65-92C2-9BF1C0CA7917}"/>
          </ac:spMkLst>
        </pc:spChg>
        <pc:spChg chg="del">
          <ac:chgData name="Jan Roman" userId="9be25a141735271d" providerId="LiveId" clId="{7C7E50C4-A3BE-4C0E-8F96-F2EF6544EFAB}" dt="2018-10-08T20:14:35.329" v="742" actId="478"/>
          <ac:spMkLst>
            <pc:docMk/>
            <pc:sldMk cId="1714566178" sldId="282"/>
            <ac:spMk id="8" creationId="{6424BA26-DA3E-4D22-BDCF-2B0941165024}"/>
          </ac:spMkLst>
        </pc:spChg>
        <pc:spChg chg="del">
          <ac:chgData name="Jan Roman" userId="9be25a141735271d" providerId="LiveId" clId="{7C7E50C4-A3BE-4C0E-8F96-F2EF6544EFAB}" dt="2018-10-08T20:12:19.532" v="724" actId="478"/>
          <ac:spMkLst>
            <pc:docMk/>
            <pc:sldMk cId="1714566178" sldId="282"/>
            <ac:spMk id="10" creationId="{15F4BD5A-02AB-45AE-AFAB-7A46A9AD60AF}"/>
          </ac:spMkLst>
        </pc:spChg>
        <pc:picChg chg="del">
          <ac:chgData name="Jan Roman" userId="9be25a141735271d" providerId="LiveId" clId="{7C7E50C4-A3BE-4C0E-8F96-F2EF6544EFAB}" dt="2018-10-08T20:12:09.399" v="718" actId="478"/>
          <ac:picMkLst>
            <pc:docMk/>
            <pc:sldMk cId="1714566178" sldId="282"/>
            <ac:picMk id="2" creationId="{6F066226-A5B9-46B9-9D8A-0759066E809D}"/>
          </ac:picMkLst>
        </pc:picChg>
        <pc:picChg chg="add mod">
          <ac:chgData name="Jan Roman" userId="9be25a141735271d" providerId="LiveId" clId="{7C7E50C4-A3BE-4C0E-8F96-F2EF6544EFAB}" dt="2018-10-08T20:22:12.067" v="754" actId="1076"/>
          <ac:picMkLst>
            <pc:docMk/>
            <pc:sldMk cId="1714566178" sldId="282"/>
            <ac:picMk id="5" creationId="{9D463895-0E84-41D8-B222-63157CE93C13}"/>
          </ac:picMkLst>
        </pc:picChg>
        <pc:picChg chg="add del mod">
          <ac:chgData name="Jan Roman" userId="9be25a141735271d" providerId="LiveId" clId="{7C7E50C4-A3BE-4C0E-8F96-F2EF6544EFAB}" dt="2018-10-08T20:12:30.499" v="726" actId="478"/>
          <ac:picMkLst>
            <pc:docMk/>
            <pc:sldMk cId="1714566178" sldId="282"/>
            <ac:picMk id="3074" creationId="{3DF171F3-5D3C-470C-80DB-3D53A416C553}"/>
          </ac:picMkLst>
        </pc:picChg>
        <pc:picChg chg="add mod">
          <ac:chgData name="Jan Roman" userId="9be25a141735271d" providerId="LiveId" clId="{7C7E50C4-A3BE-4C0E-8F96-F2EF6544EFAB}" dt="2018-10-08T20:18:14.354" v="748" actId="1076"/>
          <ac:picMkLst>
            <pc:docMk/>
            <pc:sldMk cId="1714566178" sldId="282"/>
            <ac:picMk id="3076" creationId="{E315D7DB-A749-4D43-824D-54821D1282D6}"/>
          </ac:picMkLst>
        </pc:picChg>
      </pc:sldChg>
      <pc:sldChg chg="add">
        <pc:chgData name="Jan Roman" userId="9be25a141735271d" providerId="LiveId" clId="{7C7E50C4-A3BE-4C0E-8F96-F2EF6544EFAB}" dt="2018-10-09T15:15:43.804" v="850"/>
        <pc:sldMkLst>
          <pc:docMk/>
          <pc:sldMk cId="364044187" sldId="283"/>
        </pc:sldMkLst>
      </pc:sldChg>
      <pc:sldMasterChg chg="del delSldLayout">
        <pc:chgData name="Jan Roman" userId="9be25a141735271d" providerId="LiveId" clId="{7C7E50C4-A3BE-4C0E-8F96-F2EF6544EFAB}" dt="2018-10-08T17:03:07.733" v="59" actId="2696"/>
        <pc:sldMasterMkLst>
          <pc:docMk/>
          <pc:sldMasterMk cId="1139562287" sldId="2147483660"/>
        </pc:sldMasterMkLst>
        <pc:sldLayoutChg chg="del">
          <pc:chgData name="Jan Roman" userId="9be25a141735271d" providerId="LiveId" clId="{7C7E50C4-A3BE-4C0E-8F96-F2EF6544EFAB}" dt="2018-10-08T17:03:07.721" v="48" actId="2696"/>
          <pc:sldLayoutMkLst>
            <pc:docMk/>
            <pc:sldMasterMk cId="1139562287" sldId="2147483660"/>
            <pc:sldLayoutMk cId="3732679585" sldId="2147483661"/>
          </pc:sldLayoutMkLst>
        </pc:sldLayoutChg>
        <pc:sldLayoutChg chg="del">
          <pc:chgData name="Jan Roman" userId="9be25a141735271d" providerId="LiveId" clId="{7C7E50C4-A3BE-4C0E-8F96-F2EF6544EFAB}" dt="2018-10-08T17:03:07.722" v="49" actId="2696"/>
          <pc:sldLayoutMkLst>
            <pc:docMk/>
            <pc:sldMasterMk cId="1139562287" sldId="2147483660"/>
            <pc:sldLayoutMk cId="3207646926" sldId="2147483662"/>
          </pc:sldLayoutMkLst>
        </pc:sldLayoutChg>
        <pc:sldLayoutChg chg="del">
          <pc:chgData name="Jan Roman" userId="9be25a141735271d" providerId="LiveId" clId="{7C7E50C4-A3BE-4C0E-8F96-F2EF6544EFAB}" dt="2018-10-08T17:03:07.723" v="50" actId="2696"/>
          <pc:sldLayoutMkLst>
            <pc:docMk/>
            <pc:sldMasterMk cId="1139562287" sldId="2147483660"/>
            <pc:sldLayoutMk cId="3312913575" sldId="2147483663"/>
          </pc:sldLayoutMkLst>
        </pc:sldLayoutChg>
        <pc:sldLayoutChg chg="del">
          <pc:chgData name="Jan Roman" userId="9be25a141735271d" providerId="LiveId" clId="{7C7E50C4-A3BE-4C0E-8F96-F2EF6544EFAB}" dt="2018-10-08T17:03:07.724" v="51" actId="2696"/>
          <pc:sldLayoutMkLst>
            <pc:docMk/>
            <pc:sldMasterMk cId="1139562287" sldId="2147483660"/>
            <pc:sldLayoutMk cId="2657248887" sldId="2147483664"/>
          </pc:sldLayoutMkLst>
        </pc:sldLayoutChg>
        <pc:sldLayoutChg chg="del">
          <pc:chgData name="Jan Roman" userId="9be25a141735271d" providerId="LiveId" clId="{7C7E50C4-A3BE-4C0E-8F96-F2EF6544EFAB}" dt="2018-10-08T17:03:07.725" v="52" actId="2696"/>
          <pc:sldLayoutMkLst>
            <pc:docMk/>
            <pc:sldMasterMk cId="1139562287" sldId="2147483660"/>
            <pc:sldLayoutMk cId="703279259" sldId="2147483665"/>
          </pc:sldLayoutMkLst>
        </pc:sldLayoutChg>
        <pc:sldLayoutChg chg="del">
          <pc:chgData name="Jan Roman" userId="9be25a141735271d" providerId="LiveId" clId="{7C7E50C4-A3BE-4C0E-8F96-F2EF6544EFAB}" dt="2018-10-08T17:03:07.726" v="53" actId="2696"/>
          <pc:sldLayoutMkLst>
            <pc:docMk/>
            <pc:sldMasterMk cId="1139562287" sldId="2147483660"/>
            <pc:sldLayoutMk cId="4038477741" sldId="2147483666"/>
          </pc:sldLayoutMkLst>
        </pc:sldLayoutChg>
        <pc:sldLayoutChg chg="del">
          <pc:chgData name="Jan Roman" userId="9be25a141735271d" providerId="LiveId" clId="{7C7E50C4-A3BE-4C0E-8F96-F2EF6544EFAB}" dt="2018-10-08T17:03:07.726" v="54" actId="2696"/>
          <pc:sldLayoutMkLst>
            <pc:docMk/>
            <pc:sldMasterMk cId="1139562287" sldId="2147483660"/>
            <pc:sldLayoutMk cId="1126179749" sldId="2147483667"/>
          </pc:sldLayoutMkLst>
        </pc:sldLayoutChg>
        <pc:sldLayoutChg chg="del">
          <pc:chgData name="Jan Roman" userId="9be25a141735271d" providerId="LiveId" clId="{7C7E50C4-A3BE-4C0E-8F96-F2EF6544EFAB}" dt="2018-10-08T17:03:07.727" v="55" actId="2696"/>
          <pc:sldLayoutMkLst>
            <pc:docMk/>
            <pc:sldMasterMk cId="1139562287" sldId="2147483660"/>
            <pc:sldLayoutMk cId="4268678611" sldId="2147483668"/>
          </pc:sldLayoutMkLst>
        </pc:sldLayoutChg>
        <pc:sldLayoutChg chg="del">
          <pc:chgData name="Jan Roman" userId="9be25a141735271d" providerId="LiveId" clId="{7C7E50C4-A3BE-4C0E-8F96-F2EF6544EFAB}" dt="2018-10-08T17:03:07.728" v="56" actId="2696"/>
          <pc:sldLayoutMkLst>
            <pc:docMk/>
            <pc:sldMasterMk cId="1139562287" sldId="2147483660"/>
            <pc:sldLayoutMk cId="995944954" sldId="2147483669"/>
          </pc:sldLayoutMkLst>
        </pc:sldLayoutChg>
        <pc:sldLayoutChg chg="del">
          <pc:chgData name="Jan Roman" userId="9be25a141735271d" providerId="LiveId" clId="{7C7E50C4-A3BE-4C0E-8F96-F2EF6544EFAB}" dt="2018-10-08T17:03:07.729" v="57" actId="2696"/>
          <pc:sldLayoutMkLst>
            <pc:docMk/>
            <pc:sldMasterMk cId="1139562287" sldId="2147483660"/>
            <pc:sldLayoutMk cId="922379602" sldId="2147483670"/>
          </pc:sldLayoutMkLst>
        </pc:sldLayoutChg>
        <pc:sldLayoutChg chg="del">
          <pc:chgData name="Jan Roman" userId="9be25a141735271d" providerId="LiveId" clId="{7C7E50C4-A3BE-4C0E-8F96-F2EF6544EFAB}" dt="2018-10-08T17:03:07.731" v="58" actId="2696"/>
          <pc:sldLayoutMkLst>
            <pc:docMk/>
            <pc:sldMasterMk cId="1139562287" sldId="2147483660"/>
            <pc:sldLayoutMk cId="2884489335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85C6B-635E-44F5-9B1F-108190F8C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1E7273-111E-4977-AA10-DAFF37163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8FEFE7-D6C2-4606-8128-14E3AD7F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17C2B6-33F7-4CD6-BCF3-384B823A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7BA6B-5DC8-4C6D-AB42-D6E2E39B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21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46930-8EF2-4612-88C6-E8374CD4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54211F-BC11-40E5-8056-323EF2718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86FC11-F1F5-479B-A135-89EC9FF8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89E9E3-25F0-4E02-8300-9C4FCAA4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A8C795-1D3C-4105-B4CB-8CC38615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6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3187AE-9118-441A-AFEF-4E5FABA33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A8A086-D40B-4C37-BBD0-FEB6D831D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98DCC2-1FD7-4547-920A-EC40A8AB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374529-C60C-42D4-9E86-762F7243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936DBE-5286-44D8-A886-361446E9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7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A934F-C337-49DF-8671-BE2F3DDE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0DBC5A-9259-4AF7-AA7E-73DDAD5EC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82D57B-7B1D-48ED-A80F-3ABCA3D2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A39EF8-7721-4C6A-937A-F6290934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83A854-AB5D-4571-A69E-46F47013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3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80C72-E651-43F6-886F-A076CAAE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E637E0-7115-42D4-A38B-46D6FB053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C6E943-AA45-429E-AA1D-8ACE6981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D0D620-5A9C-4DE0-98B2-068893E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5C5596-141A-48B2-8BE4-0FA2BBF9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64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75675-D35D-4E01-B3D6-7F56B73E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73CE54-672F-4743-A952-F8DADFBA8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C6959E-27DB-4455-BFB6-3200AE23F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035B5A-BAA5-4D7D-9F0E-5A7ECF1B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A1E20B-CC0D-4D88-9F7B-93A82003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7B3F65-E1FE-4799-9016-720C4CB1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49E36-E59D-4E5E-8C05-89FB3DD8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55D714D-89D9-46B2-BA7F-BA37F25A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F1E0A6-BFF5-4016-AFC6-7B10032E8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4F688CE-E0B0-436D-8AFE-30236FF90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707A67C-1B56-41F3-BE80-422A8BFD3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B3C13C-ECDD-4752-9ABE-0C83EB70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66200E-C1C7-417C-A47B-EACBDC5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3DB8DFE-E059-4986-A452-C900E972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99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2602B-CE78-468E-8485-4DCD0BE8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352AAD-3114-4C4B-BBAB-3788A9DB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C46D39-2C5C-407D-A885-E5CD9CF1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08C46E-6CF3-42F7-AC3C-FD96D562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0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DE4505-3C71-4ADD-8C1F-7F7225D6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41F51E-8A43-4B7F-81E2-3168D487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154DC2-4F5B-4916-8BA6-AA296043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25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B5458-0FCC-4D1D-B2B7-FB211C0F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1E4511-3701-43B5-9628-0412E0D54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DA97297-9316-47E8-9EE2-F58C4F4A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5D33F5-B835-4390-9DF7-ACF0491C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B555B9-A3A5-4534-ADEA-B3C29B38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3BC295-0960-461C-87B4-7375EBD9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04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6DB89-CC64-42F8-9DE5-77356251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8DAAD7-8D5C-4C06-BEFD-39CD8A623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C1C2666-59B8-43A0-90EC-A6DED8A19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B9F7B2-BE03-438B-AEC7-1B41AFE4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7C3-9BDB-4799-AE1D-EA7DC85B9936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EE3837-3B75-4556-8A48-A9F9EDEF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A28434-A2DB-400F-A650-70FD8F31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DF90-BED1-4DF0-BA45-A022F3A45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6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0EB808-389E-4A03-A5B4-D85CDDF3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0ADEC8-0CE2-4769-8199-4ADFA030E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A0E3B6-EF05-49FB-96CB-3D8B65AE4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EF477C3-9BDB-4799-AE1D-EA7DC85B9936}" type="datetimeFigureOut">
              <a:rPr lang="cs-CZ" smtClean="0"/>
              <a:pPr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722FFA-A08C-4A43-B397-BDF9B401F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MUDr. Jan Roman – Fakultní nemocnice Ostrava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3A52C0-8661-4E85-BE62-A2C27AE71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6B7DF90-BED1-4DF0-BA45-A022F3A458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118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il@janroman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8DD9A-3E92-4512-AD90-8155D4759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1311"/>
            <a:ext cx="9144000" cy="1312458"/>
          </a:xfrm>
        </p:spPr>
        <p:txBody>
          <a:bodyPr>
            <a:normAutofit/>
          </a:bodyPr>
          <a:lstStyle/>
          <a:p>
            <a:r>
              <a:rPr lang="cs-CZ" dirty="0"/>
              <a:t>MAGNETICKÁ CHIRURGIE</a:t>
            </a:r>
            <a:endParaRPr lang="cs-CZ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368C54-C464-4E91-BF4B-A5752F414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522"/>
            <a:ext cx="9144000" cy="39145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Jan Roman, Petr Vávra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8319B1-FC3C-44DD-BFA0-38F7A9964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26" y="476240"/>
            <a:ext cx="1579748" cy="15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8DD9A-3E92-4512-AD90-8155D4759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3585"/>
            <a:ext cx="12191999" cy="601853"/>
          </a:xfrm>
        </p:spPr>
        <p:txBody>
          <a:bodyPr>
            <a:normAutofit/>
          </a:bodyPr>
          <a:lstStyle/>
          <a:p>
            <a:r>
              <a:rPr lang="cs-CZ" sz="3600" dirty="0"/>
              <a:t>Děkuji za pozornost.</a:t>
            </a:r>
            <a:endParaRPr lang="cs-CZ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368C54-C464-4E91-BF4B-A5752F414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5725" y="4322563"/>
            <a:ext cx="6419850" cy="14386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b="1" dirty="0"/>
              <a:t>MUDr. Jan Roman</a:t>
            </a:r>
          </a:p>
          <a:p>
            <a:pPr algn="l"/>
            <a:r>
              <a:rPr lang="cs-CZ" dirty="0"/>
              <a:t>Chirurgická klinika Fakultní nemocnice Ostrava</a:t>
            </a:r>
          </a:p>
          <a:p>
            <a:pPr algn="l"/>
            <a:r>
              <a:rPr lang="cs-CZ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mail@janroman.cz</a:t>
            </a:r>
            <a:endParaRPr lang="cs-CZ" dirty="0">
              <a:solidFill>
                <a:schemeClr val="accent3"/>
              </a:solidFill>
            </a:endParaRPr>
          </a:p>
          <a:p>
            <a:pPr algn="l"/>
            <a:r>
              <a:rPr lang="cs-CZ" dirty="0"/>
              <a:t>737 376 178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8319B1-FC3C-44DD-BFA0-38F7A996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51" y="4181456"/>
            <a:ext cx="1579748" cy="15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1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B03A-FD1F-46E8-9C37-911D2515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3"/>
                </a:solidFill>
              </a:rPr>
              <a:t>Proč </a:t>
            </a:r>
            <a:r>
              <a:rPr lang="cs-CZ" sz="4000" dirty="0" err="1">
                <a:solidFill>
                  <a:schemeClr val="accent3"/>
                </a:solidFill>
              </a:rPr>
              <a:t>miniinvazivita</a:t>
            </a:r>
            <a:r>
              <a:rPr lang="cs-CZ" sz="4000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6CDE81-D66F-4CD9-99FE-FE75345D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6888"/>
            <a:ext cx="10515600" cy="3227638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/>
              <a:t>Lepší pooperační hojení</a:t>
            </a:r>
          </a:p>
          <a:p>
            <a:pPr marL="0" indent="0" algn="ctr">
              <a:buNone/>
            </a:pPr>
            <a:r>
              <a:rPr lang="cs-CZ" sz="3600" b="1" dirty="0"/>
              <a:t>Rychlejší zotavení</a:t>
            </a:r>
          </a:p>
          <a:p>
            <a:pPr marL="0" indent="0" algn="ctr">
              <a:buNone/>
            </a:pPr>
            <a:r>
              <a:rPr lang="cs-CZ" sz="3600" b="1" dirty="0"/>
              <a:t>Výsledný dojem pacienta</a:t>
            </a:r>
          </a:p>
          <a:p>
            <a:pPr marL="0" indent="0" algn="ctr">
              <a:buNone/>
            </a:pPr>
            <a:r>
              <a:rPr lang="cs-CZ" sz="3600" b="1" dirty="0"/>
              <a:t>Kvalita života</a:t>
            </a:r>
          </a:p>
          <a:p>
            <a:pPr marL="0" indent="0" algn="ctr">
              <a:buNone/>
            </a:pPr>
            <a:r>
              <a:rPr lang="cs-CZ" sz="3600" dirty="0"/>
              <a:t>Ekonomická stránka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82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A64F8024-F494-48D2-BC79-3ABD510ADC54}"/>
              </a:ext>
            </a:extLst>
          </p:cNvPr>
          <p:cNvSpPr/>
          <p:nvPr/>
        </p:nvSpPr>
        <p:spPr>
          <a:xfrm>
            <a:off x="657726" y="641684"/>
            <a:ext cx="10860506" cy="55666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E4906F2-BB4C-4BC1-A327-F49A7CBF8193}"/>
              </a:ext>
            </a:extLst>
          </p:cNvPr>
          <p:cNvSpPr/>
          <p:nvPr/>
        </p:nvSpPr>
        <p:spPr>
          <a:xfrm>
            <a:off x="1215189" y="1439623"/>
            <a:ext cx="9761622" cy="4469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7E403F5-3176-43DD-95AE-D8CD94C186CA}"/>
              </a:ext>
            </a:extLst>
          </p:cNvPr>
          <p:cNvSpPr txBox="1">
            <a:spLocks/>
          </p:cNvSpPr>
          <p:nvPr/>
        </p:nvSpPr>
        <p:spPr>
          <a:xfrm>
            <a:off x="0" y="649706"/>
            <a:ext cx="12192000" cy="78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chemeClr val="bg2"/>
                </a:solidFill>
              </a:rPr>
              <a:t>Otevřená chirurgie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4787F31-9206-47B3-A2C1-2F1FF19ABC94}"/>
              </a:ext>
            </a:extLst>
          </p:cNvPr>
          <p:cNvSpPr/>
          <p:nvPr/>
        </p:nvSpPr>
        <p:spPr>
          <a:xfrm>
            <a:off x="1748589" y="2248204"/>
            <a:ext cx="8678779" cy="32661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81813A7C-B0CD-4668-86DB-CDD27780B24A}"/>
              </a:ext>
            </a:extLst>
          </p:cNvPr>
          <p:cNvSpPr txBox="1">
            <a:spLocks/>
          </p:cNvSpPr>
          <p:nvPr/>
        </p:nvSpPr>
        <p:spPr>
          <a:xfrm>
            <a:off x="0" y="1439622"/>
            <a:ext cx="12192000" cy="80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chemeClr val="bg2"/>
                </a:solidFill>
              </a:rPr>
              <a:t>Laparoskopie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D53001DC-E2DC-4F08-95AD-4760B12C6893}"/>
              </a:ext>
            </a:extLst>
          </p:cNvPr>
          <p:cNvSpPr txBox="1">
            <a:spLocks/>
          </p:cNvSpPr>
          <p:nvPr/>
        </p:nvSpPr>
        <p:spPr>
          <a:xfrm>
            <a:off x="0" y="2248203"/>
            <a:ext cx="12192000" cy="877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cs-CZ" sz="2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Reduced</a:t>
            </a:r>
            <a:r>
              <a:rPr lang="cs-CZ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-port </a:t>
            </a:r>
            <a:r>
              <a:rPr lang="cs-CZ" sz="2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surgery</a:t>
            </a:r>
            <a:endParaRPr lang="cs-CZ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9C3EEF2-ECFD-4F03-8908-B1D90FECFC94}"/>
              </a:ext>
            </a:extLst>
          </p:cNvPr>
          <p:cNvSpPr/>
          <p:nvPr/>
        </p:nvSpPr>
        <p:spPr>
          <a:xfrm>
            <a:off x="2342148" y="3125212"/>
            <a:ext cx="7555832" cy="20251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F18B15AB-CDFE-44EC-85E3-F78A9BE210D0}"/>
              </a:ext>
            </a:extLst>
          </p:cNvPr>
          <p:cNvSpPr txBox="1">
            <a:spLocks/>
          </p:cNvSpPr>
          <p:nvPr/>
        </p:nvSpPr>
        <p:spPr>
          <a:xfrm>
            <a:off x="0" y="3125213"/>
            <a:ext cx="12192000" cy="80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LESS/SILS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C09566A-C125-499E-9696-69792F3BEB50}"/>
              </a:ext>
            </a:extLst>
          </p:cNvPr>
          <p:cNvSpPr/>
          <p:nvPr/>
        </p:nvSpPr>
        <p:spPr>
          <a:xfrm>
            <a:off x="2887579" y="3933793"/>
            <a:ext cx="6533147" cy="94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3EBF15B2-369D-4920-A3E2-F0534EF65C2E}"/>
              </a:ext>
            </a:extLst>
          </p:cNvPr>
          <p:cNvSpPr txBox="1">
            <a:spLocks/>
          </p:cNvSpPr>
          <p:nvPr/>
        </p:nvSpPr>
        <p:spPr>
          <a:xfrm>
            <a:off x="0" y="3961094"/>
            <a:ext cx="12192000" cy="921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02813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www.medeonbio.com/uploads/categories/product_2.jpg">
            <a:extLst>
              <a:ext uri="{FF2B5EF4-FFF2-40B4-BE49-F238E27FC236}">
                <a16:creationId xmlns:a16="http://schemas.microsoft.com/office/drawing/2014/main" id="{11F627A4-C905-43CC-A86A-F05E5F22F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7" r="-3" b="2471"/>
          <a:stretch/>
        </p:blipFill>
        <p:spPr bwMode="auto"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heossi.com/site-images/single-incision-laparoscopic-surgery.jpg">
            <a:extLst>
              <a:ext uri="{FF2B5EF4-FFF2-40B4-BE49-F238E27FC236}">
                <a16:creationId xmlns:a16="http://schemas.microsoft.com/office/drawing/2014/main" id="{1F3F3284-4612-44C8-9D15-B02AE6BFE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27391"/>
          <a:stretch/>
        </p:blipFill>
        <p:spPr bwMode="auto"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hiropracticadvocate.com/wp-content/uploads/2015/01/surgeons-performing-open-surgery.jpg">
            <a:extLst>
              <a:ext uri="{FF2B5EF4-FFF2-40B4-BE49-F238E27FC236}">
                <a16:creationId xmlns:a16="http://schemas.microsoft.com/office/drawing/2014/main" id="{86F06F84-2E65-4F36-8791-CCCE543D5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r="18617"/>
          <a:stretch/>
        </p:blipFill>
        <p:spPr bwMode="auto"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B03A-FD1F-46E8-9C37-911D251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accent3"/>
                </a:solidFill>
              </a:rPr>
              <a:t>Magnetická chirurgie</a:t>
            </a:r>
            <a:endParaRPr lang="cs-CZ" sz="4000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6CDE81-D66F-4CD9-99FE-FE75345D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/>
              <a:t>Nový obor biotechnologického vývoje s cílem zavedení nových metod </a:t>
            </a:r>
            <a:r>
              <a:rPr lang="cs-CZ" sz="3600" b="1"/>
              <a:t>reduced-port surgery</a:t>
            </a:r>
          </a:p>
          <a:p>
            <a:endParaRPr lang="cs-CZ" dirty="0"/>
          </a:p>
        </p:txBody>
      </p:sp>
      <p:pic>
        <p:nvPicPr>
          <p:cNvPr id="2052" name="Picture 4" descr="https://healthcare-in-europe.com/media/story_section_text/8772/image-01-magnetic-tool_hires.jpg">
            <a:extLst>
              <a:ext uri="{FF2B5EF4-FFF2-40B4-BE49-F238E27FC236}">
                <a16:creationId xmlns:a16="http://schemas.microsoft.com/office/drawing/2014/main" id="{F5354813-7FCC-43F3-B318-D920A0F1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90195"/>
            <a:ext cx="4204019" cy="28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ertassets.blob.core.windows.net/image/07301853/07301853-4af5-4737-839c-7c0e52143198/vanderbilt_magnetic_organ_retractor.jpg">
            <a:extLst>
              <a:ext uri="{FF2B5EF4-FFF2-40B4-BE49-F238E27FC236}">
                <a16:creationId xmlns:a16="http://schemas.microsoft.com/office/drawing/2014/main" id="{D4286CC0-2CCD-49AD-8E90-4CF291AC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18" y="3690195"/>
            <a:ext cx="4204021" cy="28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i.ytimg.com/vi/1bnq6WMjvnY/hqdefault.jpg">
            <a:extLst>
              <a:ext uri="{FF2B5EF4-FFF2-40B4-BE49-F238E27FC236}">
                <a16:creationId xmlns:a16="http://schemas.microsoft.com/office/drawing/2014/main" id="{864D766F-28E5-4605-9D1B-CE01BA28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38" y="3690193"/>
            <a:ext cx="3783961" cy="28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F02EBFC-7C47-4FB7-9EE2-DA4E200B71CB}"/>
              </a:ext>
            </a:extLst>
          </p:cNvPr>
          <p:cNvSpPr/>
          <p:nvPr/>
        </p:nvSpPr>
        <p:spPr>
          <a:xfrm>
            <a:off x="-3" y="6492874"/>
            <a:ext cx="12192001" cy="3651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4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424BA26-DA3E-4D22-BDCF-2B094116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1" y="182332"/>
            <a:ext cx="11582400" cy="563789"/>
          </a:xfrm>
        </p:spPr>
        <p:txBody>
          <a:bodyPr>
            <a:normAutofit/>
          </a:bodyPr>
          <a:lstStyle/>
          <a:p>
            <a:pPr algn="ctr"/>
            <a:r>
              <a:rPr lang="cs-CZ" sz="3200" b="0" dirty="0">
                <a:solidFill>
                  <a:schemeClr val="accent3"/>
                </a:solidFill>
              </a:rPr>
              <a:t>Levita – </a:t>
            </a:r>
            <a:r>
              <a:rPr lang="cs-CZ" sz="3200" dirty="0" err="1">
                <a:solidFill>
                  <a:schemeClr val="accent3"/>
                </a:solidFill>
              </a:rPr>
              <a:t>reduced</a:t>
            </a:r>
            <a:r>
              <a:rPr lang="cs-CZ" sz="3200" dirty="0">
                <a:solidFill>
                  <a:schemeClr val="accent3"/>
                </a:solidFill>
              </a:rPr>
              <a:t>-port L-CHCE</a:t>
            </a:r>
          </a:p>
        </p:txBody>
      </p:sp>
      <p:pic>
        <p:nvPicPr>
          <p:cNvPr id="9" name="levita">
            <a:hlinkClick r:id="" action="ppaction://media"/>
            <a:extLst>
              <a:ext uri="{FF2B5EF4-FFF2-40B4-BE49-F238E27FC236}">
                <a16:creationId xmlns:a16="http://schemas.microsoft.com/office/drawing/2014/main" id="{F2597F8C-3C9B-42D7-B5D9-008A4273BE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5900" y="866775"/>
            <a:ext cx="9353550" cy="526137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15F4BD5A-02AB-45AE-AFAB-7A46A9AD60AF}"/>
              </a:ext>
            </a:extLst>
          </p:cNvPr>
          <p:cNvSpPr txBox="1">
            <a:spLocks/>
          </p:cNvSpPr>
          <p:nvPr/>
        </p:nvSpPr>
        <p:spPr>
          <a:xfrm>
            <a:off x="376011" y="6223798"/>
            <a:ext cx="11582400" cy="563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cs-CZ" sz="1200" b="0" dirty="0"/>
              <a:t>RIVAS, </a:t>
            </a:r>
            <a:r>
              <a:rPr lang="cs-CZ" sz="1200" b="0" dirty="0" err="1"/>
              <a:t>Homero</a:t>
            </a:r>
            <a:r>
              <a:rPr lang="cs-CZ" sz="1200" b="0" dirty="0"/>
              <a:t>, </a:t>
            </a:r>
            <a:r>
              <a:rPr lang="cs-CZ" sz="1200" b="0" dirty="0" err="1"/>
              <a:t>Ignacio</a:t>
            </a:r>
            <a:r>
              <a:rPr lang="cs-CZ" sz="1200" b="0" dirty="0"/>
              <a:t> ROBLES, Francisco RIQUELME, Marcelo VIVANCO, Julio JIMÉNEZ, Boris MARINKOVIC a Mario URIBE. </a:t>
            </a:r>
            <a:r>
              <a:rPr lang="cs-CZ" sz="1200" b="0" dirty="0" err="1"/>
              <a:t>Magnetic</a:t>
            </a:r>
            <a:r>
              <a:rPr lang="cs-CZ" sz="1200" b="0" dirty="0"/>
              <a:t> </a:t>
            </a:r>
            <a:r>
              <a:rPr lang="cs-CZ" sz="1200" b="0" dirty="0" err="1"/>
              <a:t>Surgery</a:t>
            </a:r>
            <a:r>
              <a:rPr lang="cs-CZ" sz="1200" b="0" dirty="0"/>
              <a:t>. </a:t>
            </a:r>
            <a:r>
              <a:rPr lang="cs-CZ" sz="1200" b="0" i="1" dirty="0" err="1"/>
              <a:t>Annals</a:t>
            </a:r>
            <a:r>
              <a:rPr lang="cs-CZ" sz="1200" b="0" i="1" dirty="0"/>
              <a:t> </a:t>
            </a:r>
            <a:r>
              <a:rPr lang="cs-CZ" sz="1200" b="0" i="1" dirty="0" err="1"/>
              <a:t>of</a:t>
            </a:r>
            <a:r>
              <a:rPr lang="cs-CZ" sz="1200" b="0" i="1" dirty="0"/>
              <a:t> </a:t>
            </a:r>
            <a:r>
              <a:rPr lang="cs-CZ" sz="1200" b="0" i="1" dirty="0" err="1"/>
              <a:t>Surgery</a:t>
            </a:r>
            <a:r>
              <a:rPr lang="cs-CZ" sz="1200" b="0" dirty="0"/>
              <a:t> [online]. 2018, </a:t>
            </a:r>
            <a:r>
              <a:rPr lang="cs-CZ" sz="1200" dirty="0"/>
              <a:t>267</a:t>
            </a:r>
            <a:r>
              <a:rPr lang="cs-CZ" sz="1200" b="0" dirty="0"/>
              <a:t>(1), 88-93 [cit. 2018-09-08]. DOI: 10.1097/SLA.0000000000002045. ISSN 0003-4932. Dostupné z: http://Insights.ovid.com/crossref?an=00000658-201801000-00016</a:t>
            </a:r>
            <a:endParaRPr lang="cs-CZ" sz="400" b="0" dirty="0"/>
          </a:p>
        </p:txBody>
      </p:sp>
    </p:spTree>
    <p:extLst>
      <p:ext uri="{BB962C8B-B14F-4D97-AF65-F5344CB8AC3E}">
        <p14:creationId xmlns:p14="http://schemas.microsoft.com/office/powerpoint/2010/main" val="21386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424BA26-DA3E-4D22-BDCF-2B094116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74628"/>
            <a:ext cx="11582400" cy="56378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Magnetic Anchoring and Guidance Systems (MAGS)</a:t>
            </a:r>
            <a:endParaRPr lang="cs-CZ" sz="3200" dirty="0">
              <a:solidFill>
                <a:schemeClr val="accent3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5F4BD5A-02AB-45AE-AFAB-7A46A9AD60AF}"/>
              </a:ext>
            </a:extLst>
          </p:cNvPr>
          <p:cNvSpPr txBox="1">
            <a:spLocks/>
          </p:cNvSpPr>
          <p:nvPr/>
        </p:nvSpPr>
        <p:spPr>
          <a:xfrm>
            <a:off x="376011" y="6223798"/>
            <a:ext cx="11582400" cy="563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cs-CZ" sz="1200" b="0" dirty="0"/>
              <a:t>PARK, </a:t>
            </a:r>
            <a:r>
              <a:rPr lang="cs-CZ" sz="1200" b="0" dirty="0" err="1"/>
              <a:t>Sangtae</a:t>
            </a:r>
            <a:r>
              <a:rPr lang="cs-CZ" sz="1200" b="0" dirty="0"/>
              <a:t>, Richard A. BERGS, Robert EBERHART, Linda BAKER, Raul FERNANDEZ a </a:t>
            </a:r>
            <a:r>
              <a:rPr lang="cs-CZ" sz="1200" b="0" dirty="0" err="1"/>
              <a:t>Jeffrey</a:t>
            </a:r>
            <a:r>
              <a:rPr lang="cs-CZ" sz="1200" b="0" dirty="0"/>
              <a:t> A. CADEDDU. </a:t>
            </a:r>
            <a:r>
              <a:rPr lang="cs-CZ" sz="1200" b="0" dirty="0" err="1"/>
              <a:t>Trocar-less</a:t>
            </a:r>
            <a:r>
              <a:rPr lang="cs-CZ" sz="1200" b="0" dirty="0"/>
              <a:t> </a:t>
            </a:r>
            <a:r>
              <a:rPr lang="cs-CZ" sz="1200" b="0" dirty="0" err="1"/>
              <a:t>Instrumentation</a:t>
            </a:r>
            <a:r>
              <a:rPr lang="cs-CZ" sz="1200" b="0" dirty="0"/>
              <a:t> </a:t>
            </a:r>
            <a:r>
              <a:rPr lang="cs-CZ" sz="1200" b="0" dirty="0" err="1"/>
              <a:t>for</a:t>
            </a:r>
            <a:r>
              <a:rPr lang="cs-CZ" sz="1200" b="0" dirty="0"/>
              <a:t> </a:t>
            </a:r>
            <a:r>
              <a:rPr lang="cs-CZ" sz="1200" b="0" dirty="0" err="1"/>
              <a:t>Laparoscopy</a:t>
            </a:r>
            <a:r>
              <a:rPr lang="cs-CZ" sz="1200" b="0" dirty="0"/>
              <a:t>. </a:t>
            </a:r>
            <a:r>
              <a:rPr lang="cs-CZ" sz="1200" b="0" dirty="0" err="1"/>
              <a:t>Annals</a:t>
            </a:r>
            <a:r>
              <a:rPr lang="cs-CZ" sz="1200" b="0" dirty="0"/>
              <a:t> </a:t>
            </a:r>
            <a:r>
              <a:rPr lang="cs-CZ" sz="1200" b="0" dirty="0" err="1"/>
              <a:t>of</a:t>
            </a:r>
            <a:r>
              <a:rPr lang="cs-CZ" sz="1200" b="0" dirty="0"/>
              <a:t> </a:t>
            </a:r>
            <a:r>
              <a:rPr lang="cs-CZ" sz="1200" b="0" dirty="0" err="1"/>
              <a:t>Surgery</a:t>
            </a:r>
            <a:r>
              <a:rPr lang="cs-CZ" sz="1200" b="0" dirty="0"/>
              <a:t> [online]. 2007, 245(3), 379-384 [cit. 2018-10-08]. DOI: 10.1097/01.sla.0000232518.01447.c7. ISSN 0003-4932. Dostupné z: https://insights.ovid.com/crossref?an=00000658-200703000-00008</a:t>
            </a:r>
            <a:endParaRPr lang="cs-CZ" sz="400" b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F066226-A5B9-46B9-9D8A-0759066E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321" y="1394739"/>
            <a:ext cx="8653357" cy="43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0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y.vanderbilt.edu/stormlab/files/2013/01/LMA2.jpg">
            <a:extLst>
              <a:ext uri="{FF2B5EF4-FFF2-40B4-BE49-F238E27FC236}">
                <a16:creationId xmlns:a16="http://schemas.microsoft.com/office/drawing/2014/main" id="{E315D7DB-A749-4D43-824D-54821D12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3580" cy="29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ort">
            <a:hlinkClick r:id="" action="ppaction://media"/>
            <a:extLst>
              <a:ext uri="{FF2B5EF4-FFF2-40B4-BE49-F238E27FC236}">
                <a16:creationId xmlns:a16="http://schemas.microsoft.com/office/drawing/2014/main" id="{9D463895-0E84-41D8-B222-63157CE93C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4167" y="2908526"/>
            <a:ext cx="5283666" cy="396275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0A11123-A73F-4BE5-AC10-546F6D77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389" y="3949475"/>
            <a:ext cx="2214693" cy="563789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>
                <a:solidFill>
                  <a:schemeClr val="accent3"/>
                </a:solidFill>
              </a:rPr>
              <a:t>LapRLMA</a:t>
            </a:r>
            <a:endParaRPr lang="cs-CZ" sz="3200" dirty="0">
              <a:solidFill>
                <a:schemeClr val="accent3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2C9B1F2-9C04-49C1-9583-A8AF55EFF58D}"/>
              </a:ext>
            </a:extLst>
          </p:cNvPr>
          <p:cNvSpPr txBox="1">
            <a:spLocks/>
          </p:cNvSpPr>
          <p:nvPr/>
        </p:nvSpPr>
        <p:spPr>
          <a:xfrm>
            <a:off x="8984609" y="4974672"/>
            <a:ext cx="2973802" cy="181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cs-CZ" sz="1050" b="0" dirty="0"/>
              <a:t>GARBIN, </a:t>
            </a:r>
            <a:r>
              <a:rPr lang="cs-CZ" sz="1050" b="0" dirty="0" err="1"/>
              <a:t>Nicolò</a:t>
            </a:r>
            <a:r>
              <a:rPr lang="cs-CZ" sz="1050" b="0" dirty="0"/>
              <a:t>, Christian DI NATALI, </a:t>
            </a:r>
            <a:r>
              <a:rPr lang="cs-CZ" sz="1050" b="0" dirty="0" err="1"/>
              <a:t>Jacopo</a:t>
            </a:r>
            <a:r>
              <a:rPr lang="cs-CZ" sz="1050" b="0" dirty="0"/>
              <a:t> BUZZI, Elena DE MOMI a </a:t>
            </a:r>
            <a:r>
              <a:rPr lang="cs-CZ" sz="1050" b="0" dirty="0" err="1"/>
              <a:t>Pietro</a:t>
            </a:r>
            <a:r>
              <a:rPr lang="cs-CZ" sz="1050" b="0" dirty="0"/>
              <a:t> VALDASTRI. </a:t>
            </a:r>
            <a:r>
              <a:rPr lang="cs-CZ" sz="1050" b="0" dirty="0" err="1"/>
              <a:t>Laparoscopic</a:t>
            </a:r>
            <a:r>
              <a:rPr lang="cs-CZ" sz="1050" b="0" dirty="0"/>
              <a:t> </a:t>
            </a:r>
            <a:r>
              <a:rPr lang="cs-CZ" sz="1050" b="0" dirty="0" err="1"/>
              <a:t>Tissue</a:t>
            </a:r>
            <a:r>
              <a:rPr lang="cs-CZ" sz="1050" b="0" dirty="0"/>
              <a:t> </a:t>
            </a:r>
            <a:r>
              <a:rPr lang="cs-CZ" sz="1050" b="0" dirty="0" err="1"/>
              <a:t>Retractor</a:t>
            </a:r>
            <a:r>
              <a:rPr lang="cs-CZ" sz="1050" b="0" dirty="0"/>
              <a:t> </a:t>
            </a:r>
            <a:r>
              <a:rPr lang="cs-CZ" sz="1050" b="0" dirty="0" err="1"/>
              <a:t>Based</a:t>
            </a:r>
            <a:r>
              <a:rPr lang="cs-CZ" sz="1050" b="0" dirty="0"/>
              <a:t> on </a:t>
            </a:r>
            <a:r>
              <a:rPr lang="cs-CZ" sz="1050" b="0" dirty="0" err="1"/>
              <a:t>Local</a:t>
            </a:r>
            <a:r>
              <a:rPr lang="cs-CZ" sz="1050" b="0" dirty="0"/>
              <a:t> </a:t>
            </a:r>
            <a:r>
              <a:rPr lang="cs-CZ" sz="1050" b="0" dirty="0" err="1"/>
              <a:t>Magnetic</a:t>
            </a:r>
            <a:r>
              <a:rPr lang="cs-CZ" sz="1050" b="0" dirty="0"/>
              <a:t> </a:t>
            </a:r>
            <a:r>
              <a:rPr lang="cs-CZ" sz="1050" b="0" dirty="0" err="1"/>
              <a:t>Actuation</a:t>
            </a:r>
            <a:r>
              <a:rPr lang="cs-CZ" sz="1050" b="0" dirty="0"/>
              <a:t>. </a:t>
            </a:r>
            <a:r>
              <a:rPr lang="cs-CZ" sz="1050" b="0" i="1" dirty="0" err="1"/>
              <a:t>Journal</a:t>
            </a:r>
            <a:r>
              <a:rPr lang="cs-CZ" sz="1050" b="0" i="1" dirty="0"/>
              <a:t> </a:t>
            </a:r>
            <a:r>
              <a:rPr lang="cs-CZ" sz="1050" b="0" i="1" dirty="0" err="1"/>
              <a:t>of</a:t>
            </a:r>
            <a:r>
              <a:rPr lang="cs-CZ" sz="1050" b="0" i="1" dirty="0"/>
              <a:t> </a:t>
            </a:r>
            <a:r>
              <a:rPr lang="cs-CZ" sz="1050" b="0" i="1" dirty="0" err="1"/>
              <a:t>Medical</a:t>
            </a:r>
            <a:r>
              <a:rPr lang="cs-CZ" sz="1050" b="0" i="1" dirty="0"/>
              <a:t> </a:t>
            </a:r>
            <a:r>
              <a:rPr lang="cs-CZ" sz="1050" b="0" i="1" dirty="0" err="1"/>
              <a:t>Devices</a:t>
            </a:r>
            <a:r>
              <a:rPr lang="cs-CZ" sz="1050" b="0" dirty="0"/>
              <a:t> [online]. 2015, </a:t>
            </a:r>
            <a:r>
              <a:rPr lang="cs-CZ" sz="1050" dirty="0"/>
              <a:t>9</a:t>
            </a:r>
            <a:r>
              <a:rPr lang="cs-CZ" sz="1050" b="0" dirty="0"/>
              <a:t>(1) [cit. 2018-10-08]. DOI: 10.1115/1.4028658. ISSN 1932-6181. Dostupné z: http://medicaldevices.asmedigitalcollection.asme.org/article.aspx?doi=10.1115/1.4028658</a:t>
            </a:r>
            <a:endParaRPr lang="cs-CZ" sz="100" b="0" dirty="0"/>
          </a:p>
        </p:txBody>
      </p:sp>
    </p:spTree>
    <p:extLst>
      <p:ext uri="{BB962C8B-B14F-4D97-AF65-F5344CB8AC3E}">
        <p14:creationId xmlns:p14="http://schemas.microsoft.com/office/powerpoint/2010/main" val="17145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B03A-FD1F-46E8-9C37-911D251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3"/>
                </a:solidFill>
              </a:rPr>
              <a:t>Vývoj a technologické výzvy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6CDE81-D66F-4CD9-99FE-FE75345D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500"/>
            <a:ext cx="10515600" cy="3954462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/>
              <a:t>Univerzální magnetický </a:t>
            </a:r>
            <a:r>
              <a:rPr lang="cs-CZ" sz="3600" b="1" dirty="0" err="1"/>
              <a:t>retrakční</a:t>
            </a:r>
            <a:r>
              <a:rPr lang="cs-CZ" sz="3600" b="1" dirty="0"/>
              <a:t> systém?</a:t>
            </a:r>
          </a:p>
          <a:p>
            <a:pPr marL="0" indent="0" algn="ctr">
              <a:buNone/>
            </a:pPr>
            <a:r>
              <a:rPr lang="cs-CZ" sz="3600" dirty="0"/>
              <a:t>Kamera? Osvětlení? </a:t>
            </a:r>
          </a:p>
          <a:p>
            <a:pPr marL="0" indent="0" algn="ctr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3600" i="1" dirty="0"/>
              <a:t>Tloušťka břišní stěny? Elektromagnetismus? Energetický zdroj? „</a:t>
            </a:r>
            <a:r>
              <a:rPr lang="cs-CZ" sz="3600" i="1" dirty="0" err="1"/>
              <a:t>Decoupling</a:t>
            </a:r>
            <a:r>
              <a:rPr lang="cs-CZ" sz="3600" i="1" dirty="0"/>
              <a:t>“?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8AE40F7-729F-45D8-A910-A04AAA286389}"/>
              </a:ext>
            </a:extLst>
          </p:cNvPr>
          <p:cNvSpPr/>
          <p:nvPr/>
        </p:nvSpPr>
        <p:spPr>
          <a:xfrm>
            <a:off x="-3" y="6492874"/>
            <a:ext cx="12192001" cy="3651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7348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228</Words>
  <Application>Microsoft Office PowerPoint</Application>
  <PresentationFormat>Širokoúhlá obrazovka</PresentationFormat>
  <Paragraphs>31</Paragraphs>
  <Slides>10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Motiv Office</vt:lpstr>
      <vt:lpstr>MAGNETICKÁ CHIRURGIE</vt:lpstr>
      <vt:lpstr>Proč miniinvazivita?</vt:lpstr>
      <vt:lpstr>Prezentace aplikace PowerPoint</vt:lpstr>
      <vt:lpstr>Prezentace aplikace PowerPoint</vt:lpstr>
      <vt:lpstr>Magnetická chirurgie</vt:lpstr>
      <vt:lpstr>Levita – reduced-port L-CHCE</vt:lpstr>
      <vt:lpstr>Magnetic Anchoring and Guidance Systems (MAGS)</vt:lpstr>
      <vt:lpstr>LapRLMA</vt:lpstr>
      <vt:lpstr>Vývoj a technologické výzvy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MAGNETICKÁ CHIRURGIE</dc:title>
  <dc:creator>Jan Roman</dc:creator>
  <cp:lastModifiedBy>Jan Roman</cp:lastModifiedBy>
  <cp:revision>5</cp:revision>
  <dcterms:created xsi:type="dcterms:W3CDTF">2018-10-08T18:31:33Z</dcterms:created>
  <dcterms:modified xsi:type="dcterms:W3CDTF">2018-10-09T15:44:52Z</dcterms:modified>
</cp:coreProperties>
</file>