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8" r:id="rId3"/>
    <p:sldId id="263" r:id="rId4"/>
    <p:sldId id="262" r:id="rId5"/>
    <p:sldId id="264" r:id="rId6"/>
    <p:sldId id="265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FE43-6A3F-4A46-AE15-568734E6B4E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451D-2474-4AFB-A50B-A4A01073C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78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FE43-6A3F-4A46-AE15-568734E6B4E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451D-2474-4AFB-A50B-A4A01073C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2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FE43-6A3F-4A46-AE15-568734E6B4E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451D-2474-4AFB-A50B-A4A01073C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24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FE43-6A3F-4A46-AE15-568734E6B4E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451D-2474-4AFB-A50B-A4A01073C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7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FE43-6A3F-4A46-AE15-568734E6B4E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451D-2474-4AFB-A50B-A4A01073C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74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FE43-6A3F-4A46-AE15-568734E6B4E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451D-2474-4AFB-A50B-A4A01073C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37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FE43-6A3F-4A46-AE15-568734E6B4E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451D-2474-4AFB-A50B-A4A01073C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0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FE43-6A3F-4A46-AE15-568734E6B4E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451D-2474-4AFB-A50B-A4A01073C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73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FE43-6A3F-4A46-AE15-568734E6B4E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451D-2474-4AFB-A50B-A4A01073C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32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FE43-6A3F-4A46-AE15-568734E6B4E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451D-2474-4AFB-A50B-A4A01073C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40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FE43-6A3F-4A46-AE15-568734E6B4E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451D-2474-4AFB-A50B-A4A01073C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49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CFE43-6A3F-4A46-AE15-568734E6B4E0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D451D-2474-4AFB-A50B-A4A01073CC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22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4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1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7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9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5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81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0</Words>
  <Application>Microsoft Office PowerPoint</Application>
  <PresentationFormat>Širokoúhlá obrazovka</PresentationFormat>
  <Paragraphs>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Kolarcikova Lenka</dc:creator>
  <cp:lastModifiedBy>pla0124</cp:lastModifiedBy>
  <cp:revision>10</cp:revision>
  <dcterms:created xsi:type="dcterms:W3CDTF">2018-09-05T08:10:33Z</dcterms:created>
  <dcterms:modified xsi:type="dcterms:W3CDTF">2018-10-15T12:14:06Z</dcterms:modified>
</cp:coreProperties>
</file>