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18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FF3229-726A-4A3B-A0E5-A2572B1605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F759D23-3205-45C7-B436-0636A391DA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CE84704-2C7A-4E31-9E6F-4F6F63304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6BE3-3D75-44B7-9861-0EBBBFB64E34}" type="datetimeFigureOut">
              <a:rPr lang="cs-CZ" smtClean="0"/>
              <a:t>27.07.2022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DB715FF-4959-4ED6-91A8-4F2BE31BC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83A4A3C-18CF-466D-B897-6BDEF0510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D3BF-138B-4C7D-907C-F746E7F058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7212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E2F1A9-E292-4E23-AAD9-DE7613316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3BAC348-FB65-4E45-8E38-64268A13D6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C94374E-C838-4D93-9E25-718FD9AE5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6BE3-3D75-44B7-9861-0EBBBFB64E34}" type="datetimeFigureOut">
              <a:rPr lang="cs-CZ" smtClean="0"/>
              <a:t>27.07.2022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9E0EDD7-0AA8-40C6-A3CB-9DB86CA45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F2A2AD9-CE54-4A66-ACAD-3AAEF823F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D3BF-138B-4C7D-907C-F746E7F058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8143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299C7AC-DACC-46DE-9E13-A9744627B4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E395BD2-3CA2-42A8-8323-A92A800474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F1FF664-6051-4618-834B-3FD05821F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6BE3-3D75-44B7-9861-0EBBBFB64E34}" type="datetimeFigureOut">
              <a:rPr lang="cs-CZ" smtClean="0"/>
              <a:t>27.07.2022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0EEE643-4587-49AA-ACB1-C1344BFF7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9D29BC0-5E9F-45E6-BFBB-D84E89BE9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D3BF-138B-4C7D-907C-F746E7F058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7662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6AE874-B88E-4C2A-87CC-84002C546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3B22450-199C-439E-999A-78195EDD83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1491517-D4CF-49E9-AAC1-1D514E2EF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6BE3-3D75-44B7-9861-0EBBBFB64E34}" type="datetimeFigureOut">
              <a:rPr lang="cs-CZ" smtClean="0"/>
              <a:t>27.07.2022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961567B-A57B-4C58-86B5-EC41807AA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DCDA019-3DB3-45DE-AF2C-0DEF2D400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D3BF-138B-4C7D-907C-F746E7F058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1477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8C49FD-4DA4-484A-8EAF-0400CF961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57A0155-F9AD-4722-839B-29F7F1622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F71F6A5-F2D9-4451-B2CD-BE46F6AFA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6BE3-3D75-44B7-9861-0EBBBFB64E34}" type="datetimeFigureOut">
              <a:rPr lang="cs-CZ" smtClean="0"/>
              <a:t>27.07.2022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D6FD2F5-4C0C-4F9C-A2DB-699482E67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8A72081-F446-4E75-9B21-FEB3FAE31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D3BF-138B-4C7D-907C-F746E7F058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9213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BB0CEC-B0B7-45E3-A050-1DFDB554C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30EB1C2-6FD4-48DA-96AF-CC67874FCF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18DD089-4397-4E2F-9D7D-3735349FC0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BF38A93-65A3-4534-BEF4-475422CB7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6BE3-3D75-44B7-9861-0EBBBFB64E34}" type="datetimeFigureOut">
              <a:rPr lang="cs-CZ" smtClean="0"/>
              <a:t>27.07.2022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9AC9356-C7D3-48ED-9CE9-EA68C1E4F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539A31E-2DE3-47F8-A543-9BBD99833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D3BF-138B-4C7D-907C-F746E7F058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1621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3E194A-3364-4022-925B-A5FD4E7DB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CCCF5A9-F8E9-45ED-B83A-900BCC3124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98B9ACC-C428-4015-8001-3029431040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9E2B87AC-D0A9-4A66-B5A3-E7B8F9AE99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46B4E794-0628-4742-B77E-62143D4473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1E40B48-AF46-4F8D-977C-CA7DC2564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6BE3-3D75-44B7-9861-0EBBBFB64E34}" type="datetimeFigureOut">
              <a:rPr lang="cs-CZ" smtClean="0"/>
              <a:t>27.07.2022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743E09A-62EF-4C98-BA5B-9CFECB2BB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C105CAA-E2D2-4440-AF80-3FEAABBAB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D3BF-138B-4C7D-907C-F746E7F058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2574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A86B83-DD80-4806-9DE8-96EF59F72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81206D1-BCDE-47FA-B2FA-81E807EC0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6BE3-3D75-44B7-9861-0EBBBFB64E34}" type="datetimeFigureOut">
              <a:rPr lang="cs-CZ" smtClean="0"/>
              <a:t>27.07.2022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B27634A-1461-4C9F-8523-86CEDA099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F852644-1A7F-4ECB-9E56-4511FEF82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D3BF-138B-4C7D-907C-F746E7F058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5394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8FBD35F-364B-4D04-9479-A2CD1A0B5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6BE3-3D75-44B7-9861-0EBBBFB64E34}" type="datetimeFigureOut">
              <a:rPr lang="cs-CZ" smtClean="0"/>
              <a:t>27.07.2022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A5C201F-47D6-4070-94A1-C427DF12B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1B48750-907B-439B-B3B9-A3E0038E8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D3BF-138B-4C7D-907C-F746E7F058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6241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5D907B-7371-4C41-B80D-0E599A9C5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FE7BF03-F10A-440B-964D-6EF910404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781CB0E3-63A4-4AC0-997E-8D8CF3FD36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FA86B55-7145-4377-8626-082B09884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6BE3-3D75-44B7-9861-0EBBBFB64E34}" type="datetimeFigureOut">
              <a:rPr lang="cs-CZ" smtClean="0"/>
              <a:t>27.07.2022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A7F0EEC-3CE2-4CDC-A79E-B5A8BFA70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9DB5D5F-519E-452C-973D-53B2BA141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D3BF-138B-4C7D-907C-F746E7F058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0242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DFBEDC-7E45-43FC-A29D-5354E50AC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CF47079-E4DB-4436-A118-4030DE058F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730F3EED-B09D-4B5F-8D45-31621E2DDC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2EC4673-904A-4B1A-876E-E8897BDC4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6BE3-3D75-44B7-9861-0EBBBFB64E34}" type="datetimeFigureOut">
              <a:rPr lang="cs-CZ" smtClean="0"/>
              <a:t>27.07.2022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D729155-CE7D-42A3-AA0D-6C40271A1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F398AE7-0567-44B3-9A44-1F53459E3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D3BF-138B-4C7D-907C-F746E7F058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1526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244E8F8-04CE-4DF3-9536-7752BDDC9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9F13CB1-C94D-4784-BC46-ABA88117D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10F7E8E-B6D3-4386-8C76-4099DEB5B6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16BE3-3D75-44B7-9861-0EBBBFB64E34}" type="datetimeFigureOut">
              <a:rPr lang="cs-CZ" smtClean="0"/>
              <a:t>27.07.2022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3B1334B-9727-41CE-A9FC-B4E7999955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3C5BA78-1FA0-41AF-8566-8293DA8EDF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ED3BF-138B-4C7D-907C-F746E7F058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4391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enisa.zdrazilova@vsb.cz" TargetMode="External"/><Relationship Id="rId2" Type="http://schemas.openxmlformats.org/officeDocument/2006/relationships/hyperlink" Target="https://academy.europa.eu/local/euacademy/pages/course/community-overview.php?title=learn-a-new-languag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E86E9B-4F42-431B-8E9F-331BA26042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22841"/>
          </a:xfrm>
        </p:spPr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Jazykový test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500343D-F01C-4216-B158-9FCF55D530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87818"/>
            <a:ext cx="9144000" cy="1820410"/>
          </a:xfrm>
        </p:spPr>
        <p:txBody>
          <a:bodyPr>
            <a:normAutofit lnSpcReduction="10000"/>
          </a:bodyPr>
          <a:lstStyle/>
          <a:p>
            <a:endParaRPr lang="cs-CZ" sz="6000" b="1" dirty="0">
              <a:solidFill>
                <a:srgbClr val="002060"/>
              </a:solidFill>
            </a:endParaRPr>
          </a:p>
          <a:p>
            <a:r>
              <a:rPr lang="cs-CZ" sz="6000" b="1" dirty="0">
                <a:solidFill>
                  <a:srgbClr val="002060"/>
                </a:solidFill>
              </a:rPr>
              <a:t>OLS</a:t>
            </a:r>
          </a:p>
        </p:txBody>
      </p:sp>
    </p:spTree>
    <p:extLst>
      <p:ext uri="{BB962C8B-B14F-4D97-AF65-F5344CB8AC3E}">
        <p14:creationId xmlns:p14="http://schemas.microsoft.com/office/powerpoint/2010/main" val="2465196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10C9AB99-D2F4-484F-9713-F560BDFB4ED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682" y="595618"/>
            <a:ext cx="9001386" cy="5268287"/>
          </a:xfrm>
        </p:spPr>
      </p:pic>
    </p:spTree>
    <p:extLst>
      <p:ext uri="{BB962C8B-B14F-4D97-AF65-F5344CB8AC3E}">
        <p14:creationId xmlns:p14="http://schemas.microsoft.com/office/powerpoint/2010/main" val="4002151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CF78B491-CF95-4385-A829-CFB45662B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chemeClr val="accent1">
                    <a:lumMod val="75000"/>
                  </a:schemeClr>
                </a:solidFill>
              </a:rPr>
              <a:t>		    </a:t>
            </a:r>
            <a:r>
              <a:rPr lang="cs-CZ" sz="4000" b="1" u="sng" dirty="0">
                <a:solidFill>
                  <a:schemeClr val="accent1">
                    <a:lumMod val="75000"/>
                  </a:schemeClr>
                </a:solidFill>
              </a:rPr>
              <a:t>Registrace a přihlášení</a:t>
            </a:r>
            <a:br>
              <a:rPr lang="cs-CZ" sz="2800" b="1" u="sng" dirty="0">
                <a:solidFill>
                  <a:schemeClr val="accent1">
                    <a:lumMod val="75000"/>
                  </a:schemeClr>
                </a:solidFill>
              </a:rPr>
            </a:br>
            <a:endParaRPr lang="cs-CZ" sz="14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DB6719FA-97E4-4E6C-A196-9E54AC8CA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7406"/>
            <a:ext cx="10515600" cy="4809557"/>
          </a:xfrm>
        </p:spPr>
        <p:txBody>
          <a:bodyPr/>
          <a:lstStyle/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Na níže uvedeném linku je třeba se zaregistrovat, poté Vám do emailu přijde odkaz pro vytvoření hesla k tomuto účtu. </a:t>
            </a:r>
          </a:p>
          <a:p>
            <a:pPr marL="0" indent="0">
              <a:buNone/>
            </a:pPr>
            <a:r>
              <a:rPr lang="cs-CZ" dirty="0">
                <a:solidFill>
                  <a:srgbClr val="00B050"/>
                </a:solidFill>
                <a:hlinkClick r:id="rId2" tooltip="https://academy.europa.eu/local/euacademy/pages/course/community-overview.php?title=learn-a-new-languag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https://academy.europa.eu/local/euacademy/pages/course/community-overview.php?title=learn-a-new-language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Po vytvoření účtu kliknete opět na uvedený link a přihlásíte se. </a:t>
            </a:r>
          </a:p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Dále postupujte dle níže uvedených bodů.</a:t>
            </a:r>
          </a:p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Po vyplnění testu je nezbytné udělat </a:t>
            </a:r>
            <a:r>
              <a:rPr lang="cs-CZ" b="1" dirty="0" err="1">
                <a:solidFill>
                  <a:srgbClr val="AE1891"/>
                </a:solidFill>
              </a:rPr>
              <a:t>print</a:t>
            </a:r>
            <a:r>
              <a:rPr lang="cs-CZ" b="1" dirty="0">
                <a:solidFill>
                  <a:srgbClr val="AE1891"/>
                </a:solidFill>
              </a:rPr>
              <a:t> </a:t>
            </a:r>
            <a:r>
              <a:rPr lang="cs-CZ" b="1" dirty="0" err="1">
                <a:solidFill>
                  <a:srgbClr val="AE1891"/>
                </a:solidFill>
              </a:rPr>
              <a:t>screen</a:t>
            </a:r>
            <a:r>
              <a:rPr lang="cs-CZ" b="1" dirty="0">
                <a:solidFill>
                  <a:srgbClr val="AE1891"/>
                </a:solidFill>
              </a:rPr>
              <a:t>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jeho výsledku a poslat ho mailem na </a:t>
            </a:r>
            <a:r>
              <a:rPr lang="cs-CZ" dirty="0">
                <a:solidFill>
                  <a:srgbClr val="C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denisa.zdrazilova@vsb.cz</a:t>
            </a:r>
            <a:endParaRPr lang="cs-CZ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cs-CZ" dirty="0">
              <a:solidFill>
                <a:srgbClr val="00206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2998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73462C-B1DE-40F0-8A14-5CA3297BB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19575761-6246-4646-A1BC-6C4C0D33BE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396" y="1825625"/>
            <a:ext cx="8231208" cy="4351338"/>
          </a:xfrm>
        </p:spPr>
      </p:pic>
    </p:spTree>
    <p:extLst>
      <p:ext uri="{BB962C8B-B14F-4D97-AF65-F5344CB8AC3E}">
        <p14:creationId xmlns:p14="http://schemas.microsoft.com/office/powerpoint/2010/main" val="2818269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9B4C29-1F16-4224-A62B-32ECF4184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B46DB0FD-5276-4417-A007-DC5DF96D32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161" y="1825625"/>
            <a:ext cx="8157677" cy="4351338"/>
          </a:xfrm>
        </p:spPr>
      </p:pic>
    </p:spTree>
    <p:extLst>
      <p:ext uri="{BB962C8B-B14F-4D97-AF65-F5344CB8AC3E}">
        <p14:creationId xmlns:p14="http://schemas.microsoft.com/office/powerpoint/2010/main" val="1744627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65158B-2292-4B95-BBBC-5ED4D1DD4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1D8D86A3-8B7B-4FE6-82CB-D2C6F70100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949" y="1825625"/>
            <a:ext cx="8196102" cy="4351338"/>
          </a:xfrm>
        </p:spPr>
      </p:pic>
    </p:spTree>
    <p:extLst>
      <p:ext uri="{BB962C8B-B14F-4D97-AF65-F5344CB8AC3E}">
        <p14:creationId xmlns:p14="http://schemas.microsoft.com/office/powerpoint/2010/main" val="1316676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05D8F4-B5E0-48E1-8041-81D2C7122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769C03D4-EA08-42E3-AF29-0356501321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1" cy="4351338"/>
          </a:xfrm>
        </p:spPr>
      </p:pic>
    </p:spTree>
    <p:extLst>
      <p:ext uri="{BB962C8B-B14F-4D97-AF65-F5344CB8AC3E}">
        <p14:creationId xmlns:p14="http://schemas.microsoft.com/office/powerpoint/2010/main" val="4095447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3EB5BF-B001-4CED-AE43-EBF95915D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6DACB121-D68C-478D-A50A-67DFDF1778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697" y="1825625"/>
            <a:ext cx="8196606" cy="4351338"/>
          </a:xfrm>
        </p:spPr>
      </p:pic>
    </p:spTree>
    <p:extLst>
      <p:ext uri="{BB962C8B-B14F-4D97-AF65-F5344CB8AC3E}">
        <p14:creationId xmlns:p14="http://schemas.microsoft.com/office/powerpoint/2010/main" val="2290939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251C56-4B75-468D-8924-4C4AC5956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220FD500-3562-4624-8907-4E44194F01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1" cy="4351338"/>
          </a:xfrm>
        </p:spPr>
      </p:pic>
    </p:spTree>
    <p:extLst>
      <p:ext uri="{BB962C8B-B14F-4D97-AF65-F5344CB8AC3E}">
        <p14:creationId xmlns:p14="http://schemas.microsoft.com/office/powerpoint/2010/main" val="2904162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FD9296-7540-484C-AB72-8F552F923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5070B5F2-A64D-42EC-B8C0-228E06F3FF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14" y="1825625"/>
            <a:ext cx="10096171" cy="4351338"/>
          </a:xfrm>
        </p:spPr>
      </p:pic>
    </p:spTree>
    <p:extLst>
      <p:ext uri="{BB962C8B-B14F-4D97-AF65-F5344CB8AC3E}">
        <p14:creationId xmlns:p14="http://schemas.microsoft.com/office/powerpoint/2010/main" val="372486632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96</Words>
  <Application>Microsoft Office PowerPoint</Application>
  <PresentationFormat>Širokoúhlá obrazovka</PresentationFormat>
  <Paragraphs>9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Motiv Office</vt:lpstr>
      <vt:lpstr>Jazykový test</vt:lpstr>
      <vt:lpstr>      Registrace a přihlášení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Jazykový test</dc:title>
  <dc:creator>Tereza Mikulova</dc:creator>
  <cp:lastModifiedBy>Hoppova Barbora</cp:lastModifiedBy>
  <cp:revision>9</cp:revision>
  <dcterms:created xsi:type="dcterms:W3CDTF">2022-07-26T10:19:50Z</dcterms:created>
  <dcterms:modified xsi:type="dcterms:W3CDTF">2022-07-27T07:12:30Z</dcterms:modified>
</cp:coreProperties>
</file>