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F3229-726A-4A3B-A0E5-A2572B160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759D23-3205-45C7-B436-0636A391D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E84704-2C7A-4E31-9E6F-4F6F6330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B715FF-4959-4ED6-91A8-4F2BE31B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3A4A3C-18CF-466D-B897-6BDEF051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2F1A9-E292-4E23-AAD9-DE761331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BAC348-FB65-4E45-8E38-64268A13D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94374E-C838-4D93-9E25-718FD9AE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E0EDD7-0AA8-40C6-A3CB-9DB86CA4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A2AD9-CE54-4A66-ACAD-3AAEF82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14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99C7AC-DACC-46DE-9E13-A9744627B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395BD2-3CA2-42A8-8323-A92A80047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1FF664-6051-4618-834B-3FD05821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EEE643-4587-49AA-ACB1-C1344BFF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29BC0-5E9F-45E6-BFBB-D84E89BE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66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AE874-B88E-4C2A-87CC-84002C5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B22450-199C-439E-999A-78195EDD8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491517-D4CF-49E9-AAC1-1D514E2E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61567B-A57B-4C58-86B5-EC41807A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CDA019-3DB3-45DE-AF2C-0DEF2D40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4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C49FD-4DA4-484A-8EAF-0400CF96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7A0155-F9AD-4722-839B-29F7F162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71F6A5-F2D9-4451-B2CD-BE46F6AF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6FD2F5-4C0C-4F9C-A2DB-699482E6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A72081-F446-4E75-9B21-FEB3FAE3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1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B0CEC-B0B7-45E3-A050-1DFDB55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0EB1C2-6FD4-48DA-96AF-CC67874FC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18DD089-4397-4E2F-9D7D-3735349FC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F38A93-65A3-4534-BEF4-475422CB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AC9356-C7D3-48ED-9CE9-EA68C1E4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39A31E-2DE3-47F8-A543-9BBD9983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6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E194A-3364-4022-925B-A5FD4E7D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CCF5A9-F8E9-45ED-B83A-900BCC312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8B9ACC-C428-4015-8001-302943104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E2B87AC-D0A9-4A66-B5A3-E7B8F9AE9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6B4E794-0628-4742-B77E-62143D447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1E40B48-AF46-4F8D-977C-CA7DC25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43E09A-62EF-4C98-BA5B-9CFECB2B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C105CAA-E2D2-4440-AF80-3FEAABBA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57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86B83-DD80-4806-9DE8-96EF59F7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1206D1-BCDE-47FA-B2FA-81E807EC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27634A-1461-4C9F-8523-86CEDA09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852644-1A7F-4ECB-9E56-4511FEF8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3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FBD35F-364B-4D04-9479-A2CD1A0B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5C201F-47D6-4070-94A1-C427DF12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B48750-907B-439B-B3B9-A3E0038E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2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D907B-7371-4C41-B80D-0E599A9C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7BF03-F10A-440B-964D-6EF910404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81CB0E3-63A4-4AC0-997E-8D8CF3FD3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A86B55-7145-4377-8626-082B0988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7F0EEC-3CE2-4CDC-A79E-B5A8BFA7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DB5D5F-519E-452C-973D-53B2BA14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4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FBEDC-7E45-43FC-A29D-5354E50A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F47079-E4DB-4436-A118-4030DE058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0F3EED-B09D-4B5F-8D45-31621E2DD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EC4673-904A-4B1A-876E-E8897BDC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729155-CE7D-42A3-AA0D-6C40271A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398AE7-0567-44B3-9A44-1F53459E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52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44E8F8-04CE-4DF3-9536-7752BDDC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F13CB1-C94D-4784-BC46-ABA88117D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0F7E8E-B6D3-4386-8C76-4099DEB5B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B1334B-9727-41CE-A9FC-B4E799995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5BA78-1FA0-41AF-8566-8293DA8ED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3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a.zdrazilova@vsb.cz" TargetMode="External"/><Relationship Id="rId2" Type="http://schemas.openxmlformats.org/officeDocument/2006/relationships/hyperlink" Target="https://academy.europa.eu/local/euacademy/pages/course/community-overview.php?title=learn-a-new-langu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86E9B-4F42-431B-8E9F-331BA2604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22841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Language</a:t>
            </a:r>
            <a:r>
              <a:rPr lang="cs-CZ" b="1" dirty="0">
                <a:solidFill>
                  <a:srgbClr val="C00000"/>
                </a:solidFill>
              </a:rPr>
              <a:t> 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00343D-F01C-4216-B158-9FCF55D53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7818"/>
            <a:ext cx="9144000" cy="1820410"/>
          </a:xfrm>
        </p:spPr>
        <p:txBody>
          <a:bodyPr>
            <a:normAutofit lnSpcReduction="10000"/>
          </a:bodyPr>
          <a:lstStyle/>
          <a:p>
            <a:endParaRPr lang="cs-CZ" sz="6000" b="1" dirty="0">
              <a:solidFill>
                <a:srgbClr val="002060"/>
              </a:solidFill>
            </a:endParaRPr>
          </a:p>
          <a:p>
            <a:r>
              <a:rPr lang="cs-CZ" sz="6000" b="1" dirty="0">
                <a:solidFill>
                  <a:srgbClr val="002060"/>
                </a:solidFill>
              </a:rPr>
              <a:t>OLS</a:t>
            </a:r>
          </a:p>
        </p:txBody>
      </p:sp>
    </p:spTree>
    <p:extLst>
      <p:ext uri="{BB962C8B-B14F-4D97-AF65-F5344CB8AC3E}">
        <p14:creationId xmlns:p14="http://schemas.microsoft.com/office/powerpoint/2010/main" val="246519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0C9AB99-D2F4-484F-9713-F560BDFB4E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" y="595618"/>
            <a:ext cx="9001386" cy="5268287"/>
          </a:xfrm>
        </p:spPr>
      </p:pic>
    </p:spTree>
    <p:extLst>
      <p:ext uri="{BB962C8B-B14F-4D97-AF65-F5344CB8AC3E}">
        <p14:creationId xmlns:p14="http://schemas.microsoft.com/office/powerpoint/2010/main" val="400215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F78B491-CF95-4385-A829-CFB45662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		    </a:t>
            </a:r>
            <a:r>
              <a:rPr lang="cs-CZ" sz="4000" b="1" u="sng" dirty="0" err="1">
                <a:solidFill>
                  <a:schemeClr val="accent1">
                    <a:lumMod val="75000"/>
                  </a:schemeClr>
                </a:solidFill>
              </a:rPr>
              <a:t>Registration</a:t>
            </a:r>
            <a:r>
              <a:rPr lang="cs-CZ" sz="4000" b="1" u="sng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sz="4000" b="1" u="sng" dirty="0" err="1">
                <a:solidFill>
                  <a:schemeClr val="accent1">
                    <a:lumMod val="75000"/>
                  </a:schemeClr>
                </a:solidFill>
              </a:rPr>
              <a:t>Login</a:t>
            </a:r>
            <a:br>
              <a:rPr lang="cs-CZ" sz="2800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B6719FA-97E4-4E6C-A196-9E54AC8C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6"/>
            <a:ext cx="10515600" cy="480955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 need to register at the link below, then you will receive a link to create a password for this account in your email.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  <a:hlinkClick r:id="rId2" tooltip="https://academy.europa.eu/local/euacademy/pages/course/community-overview.php?title=learn-a-new-langu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https://academy.europa.eu/local/euacademy/pages/course/community-overview.php?title=learn-a-new-language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creating an account, click on the link again and log in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Follow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steps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bellow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completing the test, it is necessary to make a print screen of its result and send it by e-mail to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denisa.zdrazilova@vsb.cz</a:t>
            </a: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99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462C-B1DE-40F0-8A14-5CA3297B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9575761-6246-4646-A1BC-6C4C0D33B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96" y="1825625"/>
            <a:ext cx="8231208" cy="4351338"/>
          </a:xfrm>
        </p:spPr>
      </p:pic>
    </p:spTree>
    <p:extLst>
      <p:ext uri="{BB962C8B-B14F-4D97-AF65-F5344CB8AC3E}">
        <p14:creationId xmlns:p14="http://schemas.microsoft.com/office/powerpoint/2010/main" val="281826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B4C29-1F16-4224-A62B-32ECF418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46DB0FD-5276-4417-A007-DC5DF96D3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61" y="1825625"/>
            <a:ext cx="8157677" cy="4351338"/>
          </a:xfrm>
        </p:spPr>
      </p:pic>
    </p:spTree>
    <p:extLst>
      <p:ext uri="{BB962C8B-B14F-4D97-AF65-F5344CB8AC3E}">
        <p14:creationId xmlns:p14="http://schemas.microsoft.com/office/powerpoint/2010/main" val="174462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5158B-2292-4B95-BBBC-5ED4D1D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D8D86A3-8B7B-4FE6-82CB-D2C6F7010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49" y="1825625"/>
            <a:ext cx="8196102" cy="4351338"/>
          </a:xfrm>
        </p:spPr>
      </p:pic>
    </p:spTree>
    <p:extLst>
      <p:ext uri="{BB962C8B-B14F-4D97-AF65-F5344CB8AC3E}">
        <p14:creationId xmlns:p14="http://schemas.microsoft.com/office/powerpoint/2010/main" val="131667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5D8F4-B5E0-48E1-8041-81D2C712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69C03D4-EA08-42E3-AF29-035650132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409544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EB5BF-B001-4CED-AE43-EBF95915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DACB121-D68C-478D-A50A-67DFDF177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97" y="1825625"/>
            <a:ext cx="8196606" cy="4351338"/>
          </a:xfrm>
        </p:spPr>
      </p:pic>
    </p:spTree>
    <p:extLst>
      <p:ext uri="{BB962C8B-B14F-4D97-AF65-F5344CB8AC3E}">
        <p14:creationId xmlns:p14="http://schemas.microsoft.com/office/powerpoint/2010/main" val="229093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51C56-4B75-468D-8924-4C4AC595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20FD500-3562-4624-8907-4E44194F0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290416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9296-7540-484C-AB72-8F552F92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070B5F2-A64D-42EC-B8C0-228E06F3F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4" y="1825625"/>
            <a:ext cx="10096171" cy="4351338"/>
          </a:xfrm>
        </p:spPr>
      </p:pic>
    </p:spTree>
    <p:extLst>
      <p:ext uri="{BB962C8B-B14F-4D97-AF65-F5344CB8AC3E}">
        <p14:creationId xmlns:p14="http://schemas.microsoft.com/office/powerpoint/2010/main" val="3724866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107</Words>
  <Application>Microsoft Office PowerPoint</Application>
  <PresentationFormat>Širokoúhlá obrazovka</PresentationFormat>
  <Paragraphs>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Language Test</vt:lpstr>
      <vt:lpstr>      Registration and Login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Jazykový test</dc:title>
  <dc:creator>Tereza Mikulova</dc:creator>
  <cp:lastModifiedBy>Zdrazilova Denisa</cp:lastModifiedBy>
  <cp:revision>12</cp:revision>
  <dcterms:created xsi:type="dcterms:W3CDTF">2022-07-26T10:19:50Z</dcterms:created>
  <dcterms:modified xsi:type="dcterms:W3CDTF">2022-07-27T07:16:03Z</dcterms:modified>
</cp:coreProperties>
</file>