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1"/>
  </p:notesMasterIdLst>
  <p:sldIdLst>
    <p:sldId id="256" r:id="rId2"/>
    <p:sldId id="564" r:id="rId3"/>
    <p:sldId id="522" r:id="rId4"/>
    <p:sldId id="523" r:id="rId5"/>
    <p:sldId id="529" r:id="rId6"/>
    <p:sldId id="567" r:id="rId7"/>
    <p:sldId id="566" r:id="rId8"/>
    <p:sldId id="526" r:id="rId9"/>
    <p:sldId id="571" r:id="rId10"/>
    <p:sldId id="568" r:id="rId11"/>
    <p:sldId id="569" r:id="rId12"/>
    <p:sldId id="565" r:id="rId13"/>
    <p:sldId id="534" r:id="rId14"/>
    <p:sldId id="572" r:id="rId15"/>
    <p:sldId id="533" r:id="rId16"/>
    <p:sldId id="576" r:id="rId17"/>
    <p:sldId id="578" r:id="rId18"/>
    <p:sldId id="577" r:id="rId19"/>
    <p:sldId id="536" r:id="rId20"/>
    <p:sldId id="573" r:id="rId21"/>
    <p:sldId id="575" r:id="rId22"/>
    <p:sldId id="574" r:id="rId23"/>
    <p:sldId id="579" r:id="rId24"/>
    <p:sldId id="580" r:id="rId25"/>
    <p:sldId id="550" r:id="rId26"/>
    <p:sldId id="559" r:id="rId27"/>
    <p:sldId id="524" r:id="rId28"/>
    <p:sldId id="478" r:id="rId29"/>
    <p:sldId id="570" r:id="rId3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7A85162-D770-3E43-D019-478E46ADFAFB}" name="Dostalova Bohuslava" initials="BD" userId="S::dos0068@vsb.cz::7581077e-8258-435a-8382-6a5c92d95e9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4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1CF0CA-E1B9-4197-9405-A0223374F732}" v="78" dt="2026-03-03T20:08:18.7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76" d="100"/>
          <a:sy n="76" d="100"/>
        </p:scale>
        <p:origin x="26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38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huslava Dostálová" userId="7581077e-8258-435a-8382-6a5c92d95e9d" providerId="ADAL" clId="{CECB2B45-3671-4D44-BAE3-EE8CAC55BB4E}"/>
    <pc:docChg chg="custSel addSld delSld modSld sldOrd">
      <pc:chgData name="Bohuslava Dostálová" userId="7581077e-8258-435a-8382-6a5c92d95e9d" providerId="ADAL" clId="{CECB2B45-3671-4D44-BAE3-EE8CAC55BB4E}" dt="2026-03-03T20:44:48.795" v="3336" actId="14100"/>
      <pc:docMkLst>
        <pc:docMk/>
      </pc:docMkLst>
      <pc:sldChg chg="del ord">
        <pc:chgData name="Bohuslava Dostálová" userId="7581077e-8258-435a-8382-6a5c92d95e9d" providerId="ADAL" clId="{CECB2B45-3671-4D44-BAE3-EE8CAC55BB4E}" dt="2026-03-02T17:56:56.459" v="267" actId="47"/>
        <pc:sldMkLst>
          <pc:docMk/>
          <pc:sldMk cId="3765575003" sldId="262"/>
        </pc:sldMkLst>
      </pc:sldChg>
      <pc:sldChg chg="addSp modSp mod">
        <pc:chgData name="Bohuslava Dostálová" userId="7581077e-8258-435a-8382-6a5c92d95e9d" providerId="ADAL" clId="{CECB2B45-3671-4D44-BAE3-EE8CAC55BB4E}" dt="2026-03-03T09:24:32.586" v="1473" actId="6549"/>
        <pc:sldMkLst>
          <pc:docMk/>
          <pc:sldMk cId="161418981" sldId="478"/>
        </pc:sldMkLst>
        <pc:spChg chg="mod">
          <ac:chgData name="Bohuslava Dostálová" userId="7581077e-8258-435a-8382-6a5c92d95e9d" providerId="ADAL" clId="{CECB2B45-3671-4D44-BAE3-EE8CAC55BB4E}" dt="2026-03-03T09:22:04.072" v="1401" actId="6549"/>
          <ac:spMkLst>
            <pc:docMk/>
            <pc:sldMk cId="161418981" sldId="478"/>
            <ac:spMk id="4" creationId="{25667A42-AF11-DA89-9EFA-8E78E0C95055}"/>
          </ac:spMkLst>
        </pc:spChg>
        <pc:spChg chg="mod">
          <ac:chgData name="Bohuslava Dostálová" userId="7581077e-8258-435a-8382-6a5c92d95e9d" providerId="ADAL" clId="{CECB2B45-3671-4D44-BAE3-EE8CAC55BB4E}" dt="2026-03-03T09:24:32.586" v="1473" actId="6549"/>
          <ac:spMkLst>
            <pc:docMk/>
            <pc:sldMk cId="161418981" sldId="478"/>
            <ac:spMk id="7" creationId="{A8DC30E6-70AA-15E2-CF88-2982A3F34B6E}"/>
          </ac:spMkLst>
        </pc:spChg>
        <pc:picChg chg="add mod">
          <ac:chgData name="Bohuslava Dostálová" userId="7581077e-8258-435a-8382-6a5c92d95e9d" providerId="ADAL" clId="{CECB2B45-3671-4D44-BAE3-EE8CAC55BB4E}" dt="2026-03-03T09:24:24.318" v="1472" actId="1076"/>
          <ac:picMkLst>
            <pc:docMk/>
            <pc:sldMk cId="161418981" sldId="478"/>
            <ac:picMk id="2" creationId="{1C37F488-B2C0-D7DC-7731-E62C72BB9509}"/>
          </ac:picMkLst>
        </pc:picChg>
      </pc:sldChg>
      <pc:sldChg chg="modSp mod">
        <pc:chgData name="Bohuslava Dostálová" userId="7581077e-8258-435a-8382-6a5c92d95e9d" providerId="ADAL" clId="{CECB2B45-3671-4D44-BAE3-EE8CAC55BB4E}" dt="2026-03-03T20:44:48.795" v="3336" actId="14100"/>
        <pc:sldMkLst>
          <pc:docMk/>
          <pc:sldMk cId="457338664" sldId="522"/>
        </pc:sldMkLst>
        <pc:spChg chg="mod">
          <ac:chgData name="Bohuslava Dostálová" userId="7581077e-8258-435a-8382-6a5c92d95e9d" providerId="ADAL" clId="{CECB2B45-3671-4D44-BAE3-EE8CAC55BB4E}" dt="2026-03-02T12:35:13.190" v="230" actId="6549"/>
          <ac:spMkLst>
            <pc:docMk/>
            <pc:sldMk cId="457338664" sldId="522"/>
            <ac:spMk id="2" creationId="{AF275621-A02D-3140-05C8-284E3F0C6A46}"/>
          </ac:spMkLst>
        </pc:spChg>
        <pc:spChg chg="mod">
          <ac:chgData name="Bohuslava Dostálová" userId="7581077e-8258-435a-8382-6a5c92d95e9d" providerId="ADAL" clId="{CECB2B45-3671-4D44-BAE3-EE8CAC55BB4E}" dt="2026-03-03T20:44:48.795" v="3336" actId="14100"/>
          <ac:spMkLst>
            <pc:docMk/>
            <pc:sldMk cId="457338664" sldId="522"/>
            <ac:spMk id="35" creationId="{E0E6EFEF-89A7-2923-F0DC-D30D337BC8DD}"/>
          </ac:spMkLst>
        </pc:spChg>
      </pc:sldChg>
      <pc:sldChg chg="modSp mod ord">
        <pc:chgData name="Bohuslava Dostálová" userId="7581077e-8258-435a-8382-6a5c92d95e9d" providerId="ADAL" clId="{CECB2B45-3671-4D44-BAE3-EE8CAC55BB4E}" dt="2026-03-02T18:09:37.720" v="305" actId="207"/>
        <pc:sldMkLst>
          <pc:docMk/>
          <pc:sldMk cId="2760046926" sldId="523"/>
        </pc:sldMkLst>
        <pc:spChg chg="mod">
          <ac:chgData name="Bohuslava Dostálová" userId="7581077e-8258-435a-8382-6a5c92d95e9d" providerId="ADAL" clId="{CECB2B45-3671-4D44-BAE3-EE8CAC55BB4E}" dt="2026-03-02T18:09:37.720" v="305" actId="207"/>
          <ac:spMkLst>
            <pc:docMk/>
            <pc:sldMk cId="2760046926" sldId="523"/>
            <ac:spMk id="2" creationId="{0A349DE2-09BC-73C0-CC05-3CCB33BEF9C3}"/>
          </ac:spMkLst>
        </pc:spChg>
        <pc:spChg chg="mod">
          <ac:chgData name="Bohuslava Dostálová" userId="7581077e-8258-435a-8382-6a5c92d95e9d" providerId="ADAL" clId="{CECB2B45-3671-4D44-BAE3-EE8CAC55BB4E}" dt="2026-03-02T17:58:12.172" v="272" actId="255"/>
          <ac:spMkLst>
            <pc:docMk/>
            <pc:sldMk cId="2760046926" sldId="523"/>
            <ac:spMk id="35" creationId="{71C5F30A-3C60-2D16-9358-121CD968B3AF}"/>
          </ac:spMkLst>
        </pc:spChg>
      </pc:sldChg>
      <pc:sldChg chg="addSp delSp modSp mod chgLayout">
        <pc:chgData name="Bohuslava Dostálová" userId="7581077e-8258-435a-8382-6a5c92d95e9d" providerId="ADAL" clId="{CECB2B45-3671-4D44-BAE3-EE8CAC55BB4E}" dt="2026-03-03T20:41:43.557" v="3318" actId="123"/>
        <pc:sldMkLst>
          <pc:docMk/>
          <pc:sldMk cId="1053023839" sldId="524"/>
        </pc:sldMkLst>
        <pc:spChg chg="mod ord">
          <ac:chgData name="Bohuslava Dostálová" userId="7581077e-8258-435a-8382-6a5c92d95e9d" providerId="ADAL" clId="{CECB2B45-3671-4D44-BAE3-EE8CAC55BB4E}" dt="2026-03-03T09:21:12.741" v="1375" actId="14100"/>
          <ac:spMkLst>
            <pc:docMk/>
            <pc:sldMk cId="1053023839" sldId="524"/>
            <ac:spMk id="2" creationId="{AED54B36-0630-28E2-2450-F9FF52388EB8}"/>
          </ac:spMkLst>
        </pc:spChg>
        <pc:spChg chg="add del mod">
          <ac:chgData name="Bohuslava Dostálová" userId="7581077e-8258-435a-8382-6a5c92d95e9d" providerId="ADAL" clId="{CECB2B45-3671-4D44-BAE3-EE8CAC55BB4E}" dt="2026-03-03T09:11:44.411" v="1195" actId="6264"/>
          <ac:spMkLst>
            <pc:docMk/>
            <pc:sldMk cId="1053023839" sldId="524"/>
            <ac:spMk id="3" creationId="{73A2AE5C-9BB7-7C03-9A26-DAE01215F30D}"/>
          </ac:spMkLst>
        </pc:spChg>
        <pc:spChg chg="add del mod">
          <ac:chgData name="Bohuslava Dostálová" userId="7581077e-8258-435a-8382-6a5c92d95e9d" providerId="ADAL" clId="{CECB2B45-3671-4D44-BAE3-EE8CAC55BB4E}" dt="2026-03-03T09:11:44.411" v="1195" actId="6264"/>
          <ac:spMkLst>
            <pc:docMk/>
            <pc:sldMk cId="1053023839" sldId="524"/>
            <ac:spMk id="4" creationId="{06047531-9167-E80A-3210-947EFC13C426}"/>
          </ac:spMkLst>
        </pc:spChg>
        <pc:spChg chg="add mod ord">
          <ac:chgData name="Bohuslava Dostálová" userId="7581077e-8258-435a-8382-6a5c92d95e9d" providerId="ADAL" clId="{CECB2B45-3671-4D44-BAE3-EE8CAC55BB4E}" dt="2026-03-03T20:41:43.557" v="3318" actId="123"/>
          <ac:spMkLst>
            <pc:docMk/>
            <pc:sldMk cId="1053023839" sldId="524"/>
            <ac:spMk id="5" creationId="{B77F3B13-6F53-6187-57A6-0E2A968535BC}"/>
          </ac:spMkLst>
        </pc:spChg>
        <pc:spChg chg="mod ord">
          <ac:chgData name="Bohuslava Dostálová" userId="7581077e-8258-435a-8382-6a5c92d95e9d" providerId="ADAL" clId="{CECB2B45-3671-4D44-BAE3-EE8CAC55BB4E}" dt="2026-03-03T09:11:44.411" v="1195" actId="6264"/>
          <ac:spMkLst>
            <pc:docMk/>
            <pc:sldMk cId="1053023839" sldId="524"/>
            <ac:spMk id="6" creationId="{6D6AAA60-E611-BB76-98B9-28DF744477B5}"/>
          </ac:spMkLst>
        </pc:spChg>
        <pc:graphicFrameChg chg="del mod modGraphic">
          <ac:chgData name="Bohuslava Dostálová" userId="7581077e-8258-435a-8382-6a5c92d95e9d" providerId="ADAL" clId="{CECB2B45-3671-4D44-BAE3-EE8CAC55BB4E}" dt="2026-03-03T09:11:17.399" v="1193" actId="21"/>
          <ac:graphicFrameMkLst>
            <pc:docMk/>
            <pc:sldMk cId="1053023839" sldId="524"/>
            <ac:graphicFrameMk id="7" creationId="{6ECF5E2F-2DBF-61AE-48BA-896FCDCD1120}"/>
          </ac:graphicFrameMkLst>
        </pc:graphicFrameChg>
      </pc:sldChg>
      <pc:sldChg chg="modSp mod ord">
        <pc:chgData name="Bohuslava Dostálová" userId="7581077e-8258-435a-8382-6a5c92d95e9d" providerId="ADAL" clId="{CECB2B45-3671-4D44-BAE3-EE8CAC55BB4E}" dt="2026-03-03T18:58:09.460" v="1898" actId="1076"/>
        <pc:sldMkLst>
          <pc:docMk/>
          <pc:sldMk cId="1065733560" sldId="526"/>
        </pc:sldMkLst>
        <pc:spChg chg="mod">
          <ac:chgData name="Bohuslava Dostálová" userId="7581077e-8258-435a-8382-6a5c92d95e9d" providerId="ADAL" clId="{CECB2B45-3671-4D44-BAE3-EE8CAC55BB4E}" dt="2026-03-03T18:58:09.460" v="1898" actId="1076"/>
          <ac:spMkLst>
            <pc:docMk/>
            <pc:sldMk cId="1065733560" sldId="526"/>
            <ac:spMk id="2" creationId="{86518C91-1491-E5E1-A634-6A57145C0327}"/>
          </ac:spMkLst>
        </pc:spChg>
        <pc:spChg chg="mod">
          <ac:chgData name="Bohuslava Dostálová" userId="7581077e-8258-435a-8382-6a5c92d95e9d" providerId="ADAL" clId="{CECB2B45-3671-4D44-BAE3-EE8CAC55BB4E}" dt="2026-03-03T18:47:48.033" v="1877" actId="6549"/>
          <ac:spMkLst>
            <pc:docMk/>
            <pc:sldMk cId="1065733560" sldId="526"/>
            <ac:spMk id="3" creationId="{E24B11E5-C72A-9133-613B-646BBF07B053}"/>
          </ac:spMkLst>
        </pc:spChg>
      </pc:sldChg>
      <pc:sldChg chg="modSp mod ord">
        <pc:chgData name="Bohuslava Dostálová" userId="7581077e-8258-435a-8382-6a5c92d95e9d" providerId="ADAL" clId="{CECB2B45-3671-4D44-BAE3-EE8CAC55BB4E}" dt="2026-03-02T17:58:34.506" v="273"/>
        <pc:sldMkLst>
          <pc:docMk/>
          <pc:sldMk cId="1034063462" sldId="529"/>
        </pc:sldMkLst>
        <pc:spChg chg="mod">
          <ac:chgData name="Bohuslava Dostálová" userId="7581077e-8258-435a-8382-6a5c92d95e9d" providerId="ADAL" clId="{CECB2B45-3671-4D44-BAE3-EE8CAC55BB4E}" dt="2026-03-02T17:58:34.506" v="273"/>
          <ac:spMkLst>
            <pc:docMk/>
            <pc:sldMk cId="1034063462" sldId="529"/>
            <ac:spMk id="2" creationId="{C1350E6B-4A4D-85CB-9A8F-B277BD17142C}"/>
          </ac:spMkLst>
        </pc:spChg>
        <pc:spChg chg="mod">
          <ac:chgData name="Bohuslava Dostálová" userId="7581077e-8258-435a-8382-6a5c92d95e9d" providerId="ADAL" clId="{CECB2B45-3671-4D44-BAE3-EE8CAC55BB4E}" dt="2026-03-02T17:55:23.718" v="260" actId="6549"/>
          <ac:spMkLst>
            <pc:docMk/>
            <pc:sldMk cId="1034063462" sldId="529"/>
            <ac:spMk id="35" creationId="{4D3B3A7B-8D89-8A93-2E57-50AB68159D00}"/>
          </ac:spMkLst>
        </pc:spChg>
      </pc:sldChg>
      <pc:sldChg chg="addSp delSp modSp del mod">
        <pc:chgData name="Bohuslava Dostálová" userId="7581077e-8258-435a-8382-6a5c92d95e9d" providerId="ADAL" clId="{CECB2B45-3671-4D44-BAE3-EE8CAC55BB4E}" dt="2026-03-03T19:54:19.554" v="2961" actId="2696"/>
        <pc:sldMkLst>
          <pc:docMk/>
          <pc:sldMk cId="3022499844" sldId="532"/>
        </pc:sldMkLst>
        <pc:spChg chg="mod">
          <ac:chgData name="Bohuslava Dostálová" userId="7581077e-8258-435a-8382-6a5c92d95e9d" providerId="ADAL" clId="{CECB2B45-3671-4D44-BAE3-EE8CAC55BB4E}" dt="2026-03-03T19:36:04.885" v="2629"/>
          <ac:spMkLst>
            <pc:docMk/>
            <pc:sldMk cId="3022499844" sldId="532"/>
            <ac:spMk id="2" creationId="{BD45FEA0-22A8-0B7F-0833-1ED373D1EFE2}"/>
          </ac:spMkLst>
        </pc:spChg>
        <pc:spChg chg="add">
          <ac:chgData name="Bohuslava Dostálová" userId="7581077e-8258-435a-8382-6a5c92d95e9d" providerId="ADAL" clId="{CECB2B45-3671-4D44-BAE3-EE8CAC55BB4E}" dt="2026-03-03T19:39:17.263" v="2645" actId="22"/>
          <ac:spMkLst>
            <pc:docMk/>
            <pc:sldMk cId="3022499844" sldId="532"/>
            <ac:spMk id="4" creationId="{FD7693EA-E3D5-DB23-4F7E-030142994015}"/>
          </ac:spMkLst>
        </pc:spChg>
        <pc:spChg chg="del mod">
          <ac:chgData name="Bohuslava Dostálová" userId="7581077e-8258-435a-8382-6a5c92d95e9d" providerId="ADAL" clId="{CECB2B45-3671-4D44-BAE3-EE8CAC55BB4E}" dt="2026-03-03T19:36:23.791" v="2633"/>
          <ac:spMkLst>
            <pc:docMk/>
            <pc:sldMk cId="3022499844" sldId="532"/>
            <ac:spMk id="35" creationId="{1E210B61-6161-0233-49B9-FD694A043E18}"/>
          </ac:spMkLst>
        </pc:spChg>
      </pc:sldChg>
      <pc:sldChg chg="modSp mod">
        <pc:chgData name="Bohuslava Dostálová" userId="7581077e-8258-435a-8382-6a5c92d95e9d" providerId="ADAL" clId="{CECB2B45-3671-4D44-BAE3-EE8CAC55BB4E}" dt="2026-03-03T20:43:37.447" v="3329" actId="14100"/>
        <pc:sldMkLst>
          <pc:docMk/>
          <pc:sldMk cId="3525824291" sldId="533"/>
        </pc:sldMkLst>
        <pc:spChg chg="mod">
          <ac:chgData name="Bohuslava Dostálová" userId="7581077e-8258-435a-8382-6a5c92d95e9d" providerId="ADAL" clId="{CECB2B45-3671-4D44-BAE3-EE8CAC55BB4E}" dt="2026-03-03T19:33:56.542" v="2593" actId="255"/>
          <ac:spMkLst>
            <pc:docMk/>
            <pc:sldMk cId="3525824291" sldId="533"/>
            <ac:spMk id="2" creationId="{4052911E-77F1-ABD2-010A-F9FEAFCB08EF}"/>
          </ac:spMkLst>
        </pc:spChg>
        <pc:spChg chg="mod">
          <ac:chgData name="Bohuslava Dostálová" userId="7581077e-8258-435a-8382-6a5c92d95e9d" providerId="ADAL" clId="{CECB2B45-3671-4D44-BAE3-EE8CAC55BB4E}" dt="2026-03-03T20:43:37.447" v="3329" actId="14100"/>
          <ac:spMkLst>
            <pc:docMk/>
            <pc:sldMk cId="3525824291" sldId="533"/>
            <ac:spMk id="35" creationId="{55655F7E-E3E0-EBF2-AE93-CCCB710BF867}"/>
          </ac:spMkLst>
        </pc:spChg>
      </pc:sldChg>
      <pc:sldChg chg="modSp mod">
        <pc:chgData name="Bohuslava Dostálová" userId="7581077e-8258-435a-8382-6a5c92d95e9d" providerId="ADAL" clId="{CECB2B45-3671-4D44-BAE3-EE8CAC55BB4E}" dt="2026-03-03T20:43:51.158" v="3331" actId="14100"/>
        <pc:sldMkLst>
          <pc:docMk/>
          <pc:sldMk cId="909122804" sldId="534"/>
        </pc:sldMkLst>
        <pc:spChg chg="mod">
          <ac:chgData name="Bohuslava Dostálová" userId="7581077e-8258-435a-8382-6a5c92d95e9d" providerId="ADAL" clId="{CECB2B45-3671-4D44-BAE3-EE8CAC55BB4E}" dt="2026-03-03T08:41:09.961" v="726" actId="6549"/>
          <ac:spMkLst>
            <pc:docMk/>
            <pc:sldMk cId="909122804" sldId="534"/>
            <ac:spMk id="2" creationId="{D5862884-8598-E5A9-9A26-AB26D994C40C}"/>
          </ac:spMkLst>
        </pc:spChg>
        <pc:spChg chg="mod">
          <ac:chgData name="Bohuslava Dostálová" userId="7581077e-8258-435a-8382-6a5c92d95e9d" providerId="ADAL" clId="{CECB2B45-3671-4D44-BAE3-EE8CAC55BB4E}" dt="2026-03-03T20:43:51.158" v="3331" actId="14100"/>
          <ac:spMkLst>
            <pc:docMk/>
            <pc:sldMk cId="909122804" sldId="534"/>
            <ac:spMk id="35" creationId="{7D1FBB36-F68B-9487-F965-FCF0B80112B1}"/>
          </ac:spMkLst>
        </pc:spChg>
      </pc:sldChg>
      <pc:sldChg chg="delSp modSp del mod ord">
        <pc:chgData name="Bohuslava Dostálová" userId="7581077e-8258-435a-8382-6a5c92d95e9d" providerId="ADAL" clId="{CECB2B45-3671-4D44-BAE3-EE8CAC55BB4E}" dt="2026-03-03T19:53:12.038" v="2957" actId="2696"/>
        <pc:sldMkLst>
          <pc:docMk/>
          <pc:sldMk cId="3143277756" sldId="535"/>
        </pc:sldMkLst>
        <pc:spChg chg="mod">
          <ac:chgData name="Bohuslava Dostálová" userId="7581077e-8258-435a-8382-6a5c92d95e9d" providerId="ADAL" clId="{CECB2B45-3671-4D44-BAE3-EE8CAC55BB4E}" dt="2026-03-03T19:35:25.415" v="2626" actId="20577"/>
          <ac:spMkLst>
            <pc:docMk/>
            <pc:sldMk cId="3143277756" sldId="535"/>
            <ac:spMk id="2" creationId="{765DE0EA-7051-6983-CC96-A2D860784916}"/>
          </ac:spMkLst>
        </pc:spChg>
        <pc:spChg chg="del mod">
          <ac:chgData name="Bohuslava Dostálová" userId="7581077e-8258-435a-8382-6a5c92d95e9d" providerId="ADAL" clId="{CECB2B45-3671-4D44-BAE3-EE8CAC55BB4E}" dt="2026-03-03T19:39:15.892" v="2644"/>
          <ac:spMkLst>
            <pc:docMk/>
            <pc:sldMk cId="3143277756" sldId="535"/>
            <ac:spMk id="35" creationId="{823E42F0-DA0A-BEC7-3939-B77408CF59C5}"/>
          </ac:spMkLst>
        </pc:spChg>
      </pc:sldChg>
      <pc:sldChg chg="modSp mod">
        <pc:chgData name="Bohuslava Dostálová" userId="7581077e-8258-435a-8382-6a5c92d95e9d" providerId="ADAL" clId="{CECB2B45-3671-4D44-BAE3-EE8CAC55BB4E}" dt="2026-03-03T20:42:47.069" v="3323" actId="14100"/>
        <pc:sldMkLst>
          <pc:docMk/>
          <pc:sldMk cId="3283317925" sldId="536"/>
        </pc:sldMkLst>
        <pc:spChg chg="mod">
          <ac:chgData name="Bohuslava Dostálová" userId="7581077e-8258-435a-8382-6a5c92d95e9d" providerId="ADAL" clId="{CECB2B45-3671-4D44-BAE3-EE8CAC55BB4E}" dt="2026-03-03T19:34:06.279" v="2603" actId="20577"/>
          <ac:spMkLst>
            <pc:docMk/>
            <pc:sldMk cId="3283317925" sldId="536"/>
            <ac:spMk id="2" creationId="{8448B37B-E650-4CF3-F1FA-57594375F022}"/>
          </ac:spMkLst>
        </pc:spChg>
        <pc:spChg chg="mod">
          <ac:chgData name="Bohuslava Dostálová" userId="7581077e-8258-435a-8382-6a5c92d95e9d" providerId="ADAL" clId="{CECB2B45-3671-4D44-BAE3-EE8CAC55BB4E}" dt="2026-03-03T20:42:47.069" v="3323" actId="14100"/>
          <ac:spMkLst>
            <pc:docMk/>
            <pc:sldMk cId="3283317925" sldId="536"/>
            <ac:spMk id="35" creationId="{B8228A4A-5800-12C0-D427-7F80B95A20D4}"/>
          </ac:spMkLst>
        </pc:spChg>
      </pc:sldChg>
      <pc:sldChg chg="del">
        <pc:chgData name="Bohuslava Dostálová" userId="7581077e-8258-435a-8382-6a5c92d95e9d" providerId="ADAL" clId="{CECB2B45-3671-4D44-BAE3-EE8CAC55BB4E}" dt="2026-03-03T19:54:12.755" v="2960" actId="2696"/>
        <pc:sldMkLst>
          <pc:docMk/>
          <pc:sldMk cId="2465374272" sldId="538"/>
        </pc:sldMkLst>
      </pc:sldChg>
      <pc:sldChg chg="del">
        <pc:chgData name="Bohuslava Dostálová" userId="7581077e-8258-435a-8382-6a5c92d95e9d" providerId="ADAL" clId="{CECB2B45-3671-4D44-BAE3-EE8CAC55BB4E}" dt="2026-03-03T19:54:27.662" v="2962" actId="2696"/>
        <pc:sldMkLst>
          <pc:docMk/>
          <pc:sldMk cId="1244276005" sldId="539"/>
        </pc:sldMkLst>
      </pc:sldChg>
      <pc:sldChg chg="del">
        <pc:chgData name="Bohuslava Dostálová" userId="7581077e-8258-435a-8382-6a5c92d95e9d" providerId="ADAL" clId="{CECB2B45-3671-4D44-BAE3-EE8CAC55BB4E}" dt="2026-03-03T19:54:35.187" v="2963" actId="2696"/>
        <pc:sldMkLst>
          <pc:docMk/>
          <pc:sldMk cId="1846043252" sldId="540"/>
        </pc:sldMkLst>
      </pc:sldChg>
      <pc:sldChg chg="modSp del mod">
        <pc:chgData name="Bohuslava Dostálová" userId="7581077e-8258-435a-8382-6a5c92d95e9d" providerId="ADAL" clId="{CECB2B45-3671-4D44-BAE3-EE8CAC55BB4E}" dt="2026-03-03T19:54:43.490" v="2964" actId="2696"/>
        <pc:sldMkLst>
          <pc:docMk/>
          <pc:sldMk cId="3186237929" sldId="541"/>
        </pc:sldMkLst>
        <pc:spChg chg="mod">
          <ac:chgData name="Bohuslava Dostálová" userId="7581077e-8258-435a-8382-6a5c92d95e9d" providerId="ADAL" clId="{CECB2B45-3671-4D44-BAE3-EE8CAC55BB4E}" dt="2026-03-03T19:40:15.410" v="2690" actId="6549"/>
          <ac:spMkLst>
            <pc:docMk/>
            <pc:sldMk cId="3186237929" sldId="541"/>
            <ac:spMk id="35" creationId="{AB36AAE0-8389-27C2-22BE-8ADEE5B6CF0E}"/>
          </ac:spMkLst>
        </pc:spChg>
      </pc:sldChg>
      <pc:sldChg chg="modSp del mod">
        <pc:chgData name="Bohuslava Dostálová" userId="7581077e-8258-435a-8382-6a5c92d95e9d" providerId="ADAL" clId="{CECB2B45-3671-4D44-BAE3-EE8CAC55BB4E}" dt="2026-03-03T20:00:58.331" v="3032" actId="2696"/>
        <pc:sldMkLst>
          <pc:docMk/>
          <pc:sldMk cId="2166397010" sldId="542"/>
        </pc:sldMkLst>
        <pc:spChg chg="mod">
          <ac:chgData name="Bohuslava Dostálová" userId="7581077e-8258-435a-8382-6a5c92d95e9d" providerId="ADAL" clId="{CECB2B45-3671-4D44-BAE3-EE8CAC55BB4E}" dt="2026-03-02T17:18:56.531" v="250" actId="6549"/>
          <ac:spMkLst>
            <pc:docMk/>
            <pc:sldMk cId="2166397010" sldId="542"/>
            <ac:spMk id="35" creationId="{389F972D-E30E-B2FD-6FA8-615D0C5FAEE9}"/>
          </ac:spMkLst>
        </pc:spChg>
      </pc:sldChg>
      <pc:sldChg chg="modSp del mod">
        <pc:chgData name="Bohuslava Dostálová" userId="7581077e-8258-435a-8382-6a5c92d95e9d" providerId="ADAL" clId="{CECB2B45-3671-4D44-BAE3-EE8CAC55BB4E}" dt="2026-03-03T20:01:02.611" v="3033" actId="2696"/>
        <pc:sldMkLst>
          <pc:docMk/>
          <pc:sldMk cId="3162497262" sldId="543"/>
        </pc:sldMkLst>
        <pc:spChg chg="mod">
          <ac:chgData name="Bohuslava Dostálová" userId="7581077e-8258-435a-8382-6a5c92d95e9d" providerId="ADAL" clId="{CECB2B45-3671-4D44-BAE3-EE8CAC55BB4E}" dt="2026-03-03T19:40:39.680" v="2694" actId="21"/>
          <ac:spMkLst>
            <pc:docMk/>
            <pc:sldMk cId="3162497262" sldId="543"/>
            <ac:spMk id="35" creationId="{25337638-8AA6-B776-CB40-615A059B416F}"/>
          </ac:spMkLst>
        </pc:spChg>
      </pc:sldChg>
      <pc:sldChg chg="modSp del mod">
        <pc:chgData name="Bohuslava Dostálová" userId="7581077e-8258-435a-8382-6a5c92d95e9d" providerId="ADAL" clId="{CECB2B45-3671-4D44-BAE3-EE8CAC55BB4E}" dt="2026-03-03T20:01:06.892" v="3034" actId="2696"/>
        <pc:sldMkLst>
          <pc:docMk/>
          <pc:sldMk cId="4096231174" sldId="544"/>
        </pc:sldMkLst>
        <pc:spChg chg="mod">
          <ac:chgData name="Bohuslava Dostálová" userId="7581077e-8258-435a-8382-6a5c92d95e9d" providerId="ADAL" clId="{CECB2B45-3671-4D44-BAE3-EE8CAC55BB4E}" dt="2026-03-03T19:14:47.250" v="2205" actId="6549"/>
          <ac:spMkLst>
            <pc:docMk/>
            <pc:sldMk cId="4096231174" sldId="544"/>
            <ac:spMk id="2" creationId="{EB53C0B6-DE82-F4A1-4E15-12AC19630371}"/>
          </ac:spMkLst>
        </pc:spChg>
      </pc:sldChg>
      <pc:sldChg chg="delSp modSp del mod">
        <pc:chgData name="Bohuslava Dostálová" userId="7581077e-8258-435a-8382-6a5c92d95e9d" providerId="ADAL" clId="{CECB2B45-3671-4D44-BAE3-EE8CAC55BB4E}" dt="2026-03-03T20:01:10.358" v="3035" actId="2696"/>
        <pc:sldMkLst>
          <pc:docMk/>
          <pc:sldMk cId="1264733123" sldId="545"/>
        </pc:sldMkLst>
        <pc:spChg chg="del mod">
          <ac:chgData name="Bohuslava Dostálová" userId="7581077e-8258-435a-8382-6a5c92d95e9d" providerId="ADAL" clId="{CECB2B45-3671-4D44-BAE3-EE8CAC55BB4E}" dt="2026-03-03T19:37:35.994" v="2638"/>
          <ac:spMkLst>
            <pc:docMk/>
            <pc:sldMk cId="1264733123" sldId="545"/>
            <ac:spMk id="35" creationId="{C8E83DBD-5D53-54E5-28B8-15D30D2CB32F}"/>
          </ac:spMkLst>
        </pc:spChg>
      </pc:sldChg>
      <pc:sldChg chg="del">
        <pc:chgData name="Bohuslava Dostálová" userId="7581077e-8258-435a-8382-6a5c92d95e9d" providerId="ADAL" clId="{CECB2B45-3671-4D44-BAE3-EE8CAC55BB4E}" dt="2026-03-03T20:01:22.551" v="3039" actId="2696"/>
        <pc:sldMkLst>
          <pc:docMk/>
          <pc:sldMk cId="2480131781" sldId="549"/>
        </pc:sldMkLst>
      </pc:sldChg>
      <pc:sldChg chg="modSp mod">
        <pc:chgData name="Bohuslava Dostálová" userId="7581077e-8258-435a-8382-6a5c92d95e9d" providerId="ADAL" clId="{CECB2B45-3671-4D44-BAE3-EE8CAC55BB4E}" dt="2026-03-03T09:10:06.160" v="1145" actId="255"/>
        <pc:sldMkLst>
          <pc:docMk/>
          <pc:sldMk cId="3249952569" sldId="550"/>
        </pc:sldMkLst>
        <pc:spChg chg="mod">
          <ac:chgData name="Bohuslava Dostálová" userId="7581077e-8258-435a-8382-6a5c92d95e9d" providerId="ADAL" clId="{CECB2B45-3671-4D44-BAE3-EE8CAC55BB4E}" dt="2026-03-03T09:02:52.127" v="1002" actId="6549"/>
          <ac:spMkLst>
            <pc:docMk/>
            <pc:sldMk cId="3249952569" sldId="550"/>
            <ac:spMk id="2" creationId="{8563EF63-96BD-F2B1-3680-8F15C3415B7F}"/>
          </ac:spMkLst>
        </pc:spChg>
        <pc:spChg chg="mod">
          <ac:chgData name="Bohuslava Dostálová" userId="7581077e-8258-435a-8382-6a5c92d95e9d" providerId="ADAL" clId="{CECB2B45-3671-4D44-BAE3-EE8CAC55BB4E}" dt="2026-03-03T09:10:06.160" v="1145" actId="255"/>
          <ac:spMkLst>
            <pc:docMk/>
            <pc:sldMk cId="3249952569" sldId="550"/>
            <ac:spMk id="35" creationId="{D10A7CB9-6DF2-5B4F-D284-C92FF4558660}"/>
          </ac:spMkLst>
        </pc:spChg>
      </pc:sldChg>
      <pc:sldChg chg="del">
        <pc:chgData name="Bohuslava Dostálová" userId="7581077e-8258-435a-8382-6a5c92d95e9d" providerId="ADAL" clId="{CECB2B45-3671-4D44-BAE3-EE8CAC55BB4E}" dt="2026-03-03T20:01:19.881" v="3038" actId="2696"/>
        <pc:sldMkLst>
          <pc:docMk/>
          <pc:sldMk cId="2790460263" sldId="551"/>
        </pc:sldMkLst>
      </pc:sldChg>
      <pc:sldChg chg="del">
        <pc:chgData name="Bohuslava Dostálová" userId="7581077e-8258-435a-8382-6a5c92d95e9d" providerId="ADAL" clId="{CECB2B45-3671-4D44-BAE3-EE8CAC55BB4E}" dt="2026-03-03T20:01:13.509" v="3036" actId="2696"/>
        <pc:sldMkLst>
          <pc:docMk/>
          <pc:sldMk cId="2860785014" sldId="552"/>
        </pc:sldMkLst>
      </pc:sldChg>
      <pc:sldChg chg="del">
        <pc:chgData name="Bohuslava Dostálová" userId="7581077e-8258-435a-8382-6a5c92d95e9d" providerId="ADAL" clId="{CECB2B45-3671-4D44-BAE3-EE8CAC55BB4E}" dt="2026-03-03T20:01:25.266" v="3040" actId="2696"/>
        <pc:sldMkLst>
          <pc:docMk/>
          <pc:sldMk cId="1351129612" sldId="553"/>
        </pc:sldMkLst>
      </pc:sldChg>
      <pc:sldChg chg="modSp mod">
        <pc:chgData name="Bohuslava Dostálová" userId="7581077e-8258-435a-8382-6a5c92d95e9d" providerId="ADAL" clId="{CECB2B45-3671-4D44-BAE3-EE8CAC55BB4E}" dt="2026-03-03T20:41:33.530" v="3317" actId="123"/>
        <pc:sldMkLst>
          <pc:docMk/>
          <pc:sldMk cId="2999698720" sldId="559"/>
        </pc:sldMkLst>
        <pc:spChg chg="mod">
          <ac:chgData name="Bohuslava Dostálová" userId="7581077e-8258-435a-8382-6a5c92d95e9d" providerId="ADAL" clId="{CECB2B45-3671-4D44-BAE3-EE8CAC55BB4E}" dt="2026-03-03T09:08:47.012" v="1126" actId="6549"/>
          <ac:spMkLst>
            <pc:docMk/>
            <pc:sldMk cId="2999698720" sldId="559"/>
            <ac:spMk id="2" creationId="{084F8CAC-667A-3C98-2582-980FCEFE6682}"/>
          </ac:spMkLst>
        </pc:spChg>
        <pc:spChg chg="mod">
          <ac:chgData name="Bohuslava Dostálová" userId="7581077e-8258-435a-8382-6a5c92d95e9d" providerId="ADAL" clId="{CECB2B45-3671-4D44-BAE3-EE8CAC55BB4E}" dt="2026-03-03T20:41:33.530" v="3317" actId="123"/>
          <ac:spMkLst>
            <pc:docMk/>
            <pc:sldMk cId="2999698720" sldId="559"/>
            <ac:spMk id="35" creationId="{8DF11C9A-CA98-6BB6-4C13-C331725DFE30}"/>
          </ac:spMkLst>
        </pc:spChg>
      </pc:sldChg>
      <pc:sldChg chg="del">
        <pc:chgData name="Bohuslava Dostálová" userId="7581077e-8258-435a-8382-6a5c92d95e9d" providerId="ADAL" clId="{CECB2B45-3671-4D44-BAE3-EE8CAC55BB4E}" dt="2026-03-03T20:01:16.896" v="3037" actId="2696"/>
        <pc:sldMkLst>
          <pc:docMk/>
          <pc:sldMk cId="3380997796" sldId="562"/>
        </pc:sldMkLst>
      </pc:sldChg>
      <pc:sldChg chg="delSp modSp del mod">
        <pc:chgData name="Bohuslava Dostálová" userId="7581077e-8258-435a-8382-6a5c92d95e9d" providerId="ADAL" clId="{CECB2B45-3671-4D44-BAE3-EE8CAC55BB4E}" dt="2026-03-03T19:54:46.934" v="2965" actId="2696"/>
        <pc:sldMkLst>
          <pc:docMk/>
          <pc:sldMk cId="2169389286" sldId="563"/>
        </pc:sldMkLst>
        <pc:spChg chg="del mod">
          <ac:chgData name="Bohuslava Dostálová" userId="7581077e-8258-435a-8382-6a5c92d95e9d" providerId="ADAL" clId="{CECB2B45-3671-4D44-BAE3-EE8CAC55BB4E}" dt="2026-03-03T19:40:27.148" v="2693"/>
          <ac:spMkLst>
            <pc:docMk/>
            <pc:sldMk cId="2169389286" sldId="563"/>
            <ac:spMk id="35" creationId="{529292B4-7DEC-22FE-FEB9-83717F382C87}"/>
          </ac:spMkLst>
        </pc:spChg>
      </pc:sldChg>
      <pc:sldChg chg="ord">
        <pc:chgData name="Bohuslava Dostálová" userId="7581077e-8258-435a-8382-6a5c92d95e9d" providerId="ADAL" clId="{CECB2B45-3671-4D44-BAE3-EE8CAC55BB4E}" dt="2026-03-03T09:01:44.527" v="1001"/>
        <pc:sldMkLst>
          <pc:docMk/>
          <pc:sldMk cId="117915086" sldId="564"/>
        </pc:sldMkLst>
      </pc:sldChg>
      <pc:sldChg chg="modSp new mod ord">
        <pc:chgData name="Bohuslava Dostálová" userId="7581077e-8258-435a-8382-6a5c92d95e9d" providerId="ADAL" clId="{CECB2B45-3671-4D44-BAE3-EE8CAC55BB4E}" dt="2026-03-03T11:49:36.471" v="1484"/>
        <pc:sldMkLst>
          <pc:docMk/>
          <pc:sldMk cId="1210675485" sldId="565"/>
        </pc:sldMkLst>
        <pc:spChg chg="mod">
          <ac:chgData name="Bohuslava Dostálová" userId="7581077e-8258-435a-8382-6a5c92d95e9d" providerId="ADAL" clId="{CECB2B45-3671-4D44-BAE3-EE8CAC55BB4E}" dt="2026-03-02T18:10:21.923" v="350" actId="6549"/>
          <ac:spMkLst>
            <pc:docMk/>
            <pc:sldMk cId="1210675485" sldId="565"/>
            <ac:spMk id="2" creationId="{93532BA9-52BC-5BFA-10B4-BB78B4C2E749}"/>
          </ac:spMkLst>
        </pc:spChg>
        <pc:spChg chg="mod">
          <ac:chgData name="Bohuslava Dostálová" userId="7581077e-8258-435a-8382-6a5c92d95e9d" providerId="ADAL" clId="{CECB2B45-3671-4D44-BAE3-EE8CAC55BB4E}" dt="2026-03-02T18:10:47.871" v="354" actId="20577"/>
          <ac:spMkLst>
            <pc:docMk/>
            <pc:sldMk cId="1210675485" sldId="565"/>
            <ac:spMk id="3" creationId="{647A191D-1A9A-345B-F9E0-D00F7512856B}"/>
          </ac:spMkLst>
        </pc:spChg>
      </pc:sldChg>
      <pc:sldChg chg="modSp new mod">
        <pc:chgData name="Bohuslava Dostálová" userId="7581077e-8258-435a-8382-6a5c92d95e9d" providerId="ADAL" clId="{CECB2B45-3671-4D44-BAE3-EE8CAC55BB4E}" dt="2026-03-03T20:44:38.413" v="3335" actId="123"/>
        <pc:sldMkLst>
          <pc:docMk/>
          <pc:sldMk cId="2474780845" sldId="566"/>
        </pc:sldMkLst>
        <pc:spChg chg="mod">
          <ac:chgData name="Bohuslava Dostálová" userId="7581077e-8258-435a-8382-6a5c92d95e9d" providerId="ADAL" clId="{CECB2B45-3671-4D44-BAE3-EE8CAC55BB4E}" dt="2026-03-03T08:33:29.278" v="516" actId="2711"/>
          <ac:spMkLst>
            <pc:docMk/>
            <pc:sldMk cId="2474780845" sldId="566"/>
            <ac:spMk id="2" creationId="{266D07A6-8299-A2E2-36FF-DC5DB5FED5B3}"/>
          </ac:spMkLst>
        </pc:spChg>
        <pc:spChg chg="mod">
          <ac:chgData name="Bohuslava Dostálová" userId="7581077e-8258-435a-8382-6a5c92d95e9d" providerId="ADAL" clId="{CECB2B45-3671-4D44-BAE3-EE8CAC55BB4E}" dt="2026-03-03T20:44:38.413" v="3335" actId="123"/>
          <ac:spMkLst>
            <pc:docMk/>
            <pc:sldMk cId="2474780845" sldId="566"/>
            <ac:spMk id="3" creationId="{7CC58CED-B51C-8520-FE2C-8E205D2F6B11}"/>
          </ac:spMkLst>
        </pc:spChg>
      </pc:sldChg>
      <pc:sldChg chg="modSp new mod ord">
        <pc:chgData name="Bohuslava Dostálová" userId="7581077e-8258-435a-8382-6a5c92d95e9d" providerId="ADAL" clId="{CECB2B45-3671-4D44-BAE3-EE8CAC55BB4E}" dt="2026-03-03T18:55:43.395" v="1893" actId="123"/>
        <pc:sldMkLst>
          <pc:docMk/>
          <pc:sldMk cId="1443699182" sldId="567"/>
        </pc:sldMkLst>
        <pc:spChg chg="mod">
          <ac:chgData name="Bohuslava Dostálová" userId="7581077e-8258-435a-8382-6a5c92d95e9d" providerId="ADAL" clId="{CECB2B45-3671-4D44-BAE3-EE8CAC55BB4E}" dt="2026-03-03T08:36:52.914" v="559" actId="207"/>
          <ac:spMkLst>
            <pc:docMk/>
            <pc:sldMk cId="1443699182" sldId="567"/>
            <ac:spMk id="2" creationId="{B7D4610D-8B03-1F6C-975F-B5723274BAF5}"/>
          </ac:spMkLst>
        </pc:spChg>
        <pc:spChg chg="mod">
          <ac:chgData name="Bohuslava Dostálová" userId="7581077e-8258-435a-8382-6a5c92d95e9d" providerId="ADAL" clId="{CECB2B45-3671-4D44-BAE3-EE8CAC55BB4E}" dt="2026-03-03T18:55:43.395" v="1893" actId="123"/>
          <ac:spMkLst>
            <pc:docMk/>
            <pc:sldMk cId="1443699182" sldId="567"/>
            <ac:spMk id="3" creationId="{5500C4FD-7456-5DF0-6DBE-EC2A55C21791}"/>
          </ac:spMkLst>
        </pc:spChg>
      </pc:sldChg>
      <pc:sldChg chg="modSp new mod ord">
        <pc:chgData name="Bohuslava Dostálová" userId="7581077e-8258-435a-8382-6a5c92d95e9d" providerId="ADAL" clId="{CECB2B45-3671-4D44-BAE3-EE8CAC55BB4E}" dt="2026-03-03T17:30:11.941" v="1810"/>
        <pc:sldMkLst>
          <pc:docMk/>
          <pc:sldMk cId="1119559021" sldId="568"/>
        </pc:sldMkLst>
        <pc:spChg chg="mod">
          <ac:chgData name="Bohuslava Dostálová" userId="7581077e-8258-435a-8382-6a5c92d95e9d" providerId="ADAL" clId="{CECB2B45-3671-4D44-BAE3-EE8CAC55BB4E}" dt="2026-03-03T11:53:17.932" v="1552" actId="6549"/>
          <ac:spMkLst>
            <pc:docMk/>
            <pc:sldMk cId="1119559021" sldId="568"/>
            <ac:spMk id="2" creationId="{CE77138C-04EF-1389-B89F-EE2A233BFA74}"/>
          </ac:spMkLst>
        </pc:spChg>
        <pc:spChg chg="mod">
          <ac:chgData name="Bohuslava Dostálová" userId="7581077e-8258-435a-8382-6a5c92d95e9d" providerId="ADAL" clId="{CECB2B45-3671-4D44-BAE3-EE8CAC55BB4E}" dt="2026-03-03T11:54:39.240" v="1606" actId="255"/>
          <ac:spMkLst>
            <pc:docMk/>
            <pc:sldMk cId="1119559021" sldId="568"/>
            <ac:spMk id="3" creationId="{6BB57ACD-3C26-DDB9-9317-8A556B4C11CC}"/>
          </ac:spMkLst>
        </pc:spChg>
      </pc:sldChg>
      <pc:sldChg chg="modSp new mod">
        <pc:chgData name="Bohuslava Dostálová" userId="7581077e-8258-435a-8382-6a5c92d95e9d" providerId="ADAL" clId="{CECB2B45-3671-4D44-BAE3-EE8CAC55BB4E}" dt="2026-03-03T12:04:25.500" v="1667" actId="27636"/>
        <pc:sldMkLst>
          <pc:docMk/>
          <pc:sldMk cId="4070908503" sldId="569"/>
        </pc:sldMkLst>
        <pc:spChg chg="mod">
          <ac:chgData name="Bohuslava Dostálová" userId="7581077e-8258-435a-8382-6a5c92d95e9d" providerId="ADAL" clId="{CECB2B45-3671-4D44-BAE3-EE8CAC55BB4E}" dt="2026-03-03T11:55:54.018" v="1645" actId="6549"/>
          <ac:spMkLst>
            <pc:docMk/>
            <pc:sldMk cId="4070908503" sldId="569"/>
            <ac:spMk id="2" creationId="{3A5E456A-7A53-4856-15AC-826F75D0D39D}"/>
          </ac:spMkLst>
        </pc:spChg>
        <pc:spChg chg="mod">
          <ac:chgData name="Bohuslava Dostálová" userId="7581077e-8258-435a-8382-6a5c92d95e9d" providerId="ADAL" clId="{CECB2B45-3671-4D44-BAE3-EE8CAC55BB4E}" dt="2026-03-03T12:04:25.500" v="1667" actId="27636"/>
          <ac:spMkLst>
            <pc:docMk/>
            <pc:sldMk cId="4070908503" sldId="569"/>
            <ac:spMk id="3" creationId="{063951CF-48D0-1B0A-CBA9-43CF47D228C3}"/>
          </ac:spMkLst>
        </pc:spChg>
      </pc:sldChg>
      <pc:sldChg chg="addSp delSp modSp new mod">
        <pc:chgData name="Bohuslava Dostálová" userId="7581077e-8258-435a-8382-6a5c92d95e9d" providerId="ADAL" clId="{CECB2B45-3671-4D44-BAE3-EE8CAC55BB4E}" dt="2026-03-03T12:33:19.999" v="1804" actId="122"/>
        <pc:sldMkLst>
          <pc:docMk/>
          <pc:sldMk cId="827445585" sldId="570"/>
        </pc:sldMkLst>
        <pc:spChg chg="mod">
          <ac:chgData name="Bohuslava Dostálová" userId="7581077e-8258-435a-8382-6a5c92d95e9d" providerId="ADAL" clId="{CECB2B45-3671-4D44-BAE3-EE8CAC55BB4E}" dt="2026-03-03T12:32:04.766" v="1739" actId="2711"/>
          <ac:spMkLst>
            <pc:docMk/>
            <pc:sldMk cId="827445585" sldId="570"/>
            <ac:spMk id="2" creationId="{E1F31D19-3ECE-436A-2661-85DA1D6B5B5B}"/>
          </ac:spMkLst>
        </pc:spChg>
        <pc:spChg chg="del">
          <ac:chgData name="Bohuslava Dostálová" userId="7581077e-8258-435a-8382-6a5c92d95e9d" providerId="ADAL" clId="{CECB2B45-3671-4D44-BAE3-EE8CAC55BB4E}" dt="2026-03-03T12:28:57.410" v="1673"/>
          <ac:spMkLst>
            <pc:docMk/>
            <pc:sldMk cId="827445585" sldId="570"/>
            <ac:spMk id="3" creationId="{AEFFFA28-D04D-B079-23D1-601467DEFBA6}"/>
          </ac:spMkLst>
        </pc:spChg>
        <pc:spChg chg="add del mod">
          <ac:chgData name="Bohuslava Dostálová" userId="7581077e-8258-435a-8382-6a5c92d95e9d" providerId="ADAL" clId="{CECB2B45-3671-4D44-BAE3-EE8CAC55BB4E}" dt="2026-03-03T12:28:55.024" v="1672" actId="21"/>
          <ac:spMkLst>
            <pc:docMk/>
            <pc:sldMk cId="827445585" sldId="570"/>
            <ac:spMk id="5" creationId="{643C124D-9EF7-A17A-84CE-5DDA8F3191B6}"/>
          </ac:spMkLst>
        </pc:spChg>
        <pc:spChg chg="add del mod">
          <ac:chgData name="Bohuslava Dostálová" userId="7581077e-8258-435a-8382-6a5c92d95e9d" providerId="ADAL" clId="{CECB2B45-3671-4D44-BAE3-EE8CAC55BB4E}" dt="2026-03-03T12:28:59.527" v="1674"/>
          <ac:spMkLst>
            <pc:docMk/>
            <pc:sldMk cId="827445585" sldId="570"/>
            <ac:spMk id="6" creationId="{643C124D-9EF7-A17A-84CE-5DDA8F3191B6}"/>
          </ac:spMkLst>
        </pc:spChg>
        <pc:spChg chg="add mod">
          <ac:chgData name="Bohuslava Dostálová" userId="7581077e-8258-435a-8382-6a5c92d95e9d" providerId="ADAL" clId="{CECB2B45-3671-4D44-BAE3-EE8CAC55BB4E}" dt="2026-03-03T12:33:19.999" v="1804" actId="122"/>
          <ac:spMkLst>
            <pc:docMk/>
            <pc:sldMk cId="827445585" sldId="570"/>
            <ac:spMk id="7" creationId="{D5FD1D93-BA3F-A426-965A-F23627012533}"/>
          </ac:spMkLst>
        </pc:spChg>
      </pc:sldChg>
      <pc:sldChg chg="modSp new mod">
        <pc:chgData name="Bohuslava Dostálová" userId="7581077e-8258-435a-8382-6a5c92d95e9d" providerId="ADAL" clId="{CECB2B45-3671-4D44-BAE3-EE8CAC55BB4E}" dt="2026-03-03T20:44:22.481" v="3334" actId="123"/>
        <pc:sldMkLst>
          <pc:docMk/>
          <pc:sldMk cId="1491999750" sldId="571"/>
        </pc:sldMkLst>
        <pc:spChg chg="mod">
          <ac:chgData name="Bohuslava Dostálová" userId="7581077e-8258-435a-8382-6a5c92d95e9d" providerId="ADAL" clId="{CECB2B45-3671-4D44-BAE3-EE8CAC55BB4E}" dt="2026-03-03T18:58:43.693" v="1929" actId="2711"/>
          <ac:spMkLst>
            <pc:docMk/>
            <pc:sldMk cId="1491999750" sldId="571"/>
            <ac:spMk id="2" creationId="{82EE6C70-8A55-C08C-EE95-3C3984EBFAAA}"/>
          </ac:spMkLst>
        </pc:spChg>
        <pc:spChg chg="mod">
          <ac:chgData name="Bohuslava Dostálová" userId="7581077e-8258-435a-8382-6a5c92d95e9d" providerId="ADAL" clId="{CECB2B45-3671-4D44-BAE3-EE8CAC55BB4E}" dt="2026-03-03T20:44:22.481" v="3334" actId="123"/>
          <ac:spMkLst>
            <pc:docMk/>
            <pc:sldMk cId="1491999750" sldId="571"/>
            <ac:spMk id="3" creationId="{5930867B-F5EF-76BA-C0F4-2B74FDC3497F}"/>
          </ac:spMkLst>
        </pc:spChg>
      </pc:sldChg>
      <pc:sldChg chg="modSp new mod ord">
        <pc:chgData name="Bohuslava Dostálová" userId="7581077e-8258-435a-8382-6a5c92d95e9d" providerId="ADAL" clId="{CECB2B45-3671-4D44-BAE3-EE8CAC55BB4E}" dt="2026-03-03T19:33:29.419" v="2586" actId="20577"/>
        <pc:sldMkLst>
          <pc:docMk/>
          <pc:sldMk cId="3324702060" sldId="572"/>
        </pc:sldMkLst>
        <pc:spChg chg="mod">
          <ac:chgData name="Bohuslava Dostálová" userId="7581077e-8258-435a-8382-6a5c92d95e9d" providerId="ADAL" clId="{CECB2B45-3671-4D44-BAE3-EE8CAC55BB4E}" dt="2026-03-03T19:33:29.419" v="2586" actId="20577"/>
          <ac:spMkLst>
            <pc:docMk/>
            <pc:sldMk cId="3324702060" sldId="572"/>
            <ac:spMk id="2" creationId="{D6E56B3E-73EC-97BF-3B2A-2B654DDA6687}"/>
          </ac:spMkLst>
        </pc:spChg>
        <pc:spChg chg="mod">
          <ac:chgData name="Bohuslava Dostálová" userId="7581077e-8258-435a-8382-6a5c92d95e9d" providerId="ADAL" clId="{CECB2B45-3671-4D44-BAE3-EE8CAC55BB4E}" dt="2026-03-03T19:22:09.778" v="2309" actId="113"/>
          <ac:spMkLst>
            <pc:docMk/>
            <pc:sldMk cId="3324702060" sldId="572"/>
            <ac:spMk id="3" creationId="{F0010BB6-D22F-169D-71F1-6516C0EF9F84}"/>
          </ac:spMkLst>
        </pc:spChg>
      </pc:sldChg>
      <pc:sldChg chg="modSp add mod">
        <pc:chgData name="Bohuslava Dostálová" userId="7581077e-8258-435a-8382-6a5c92d95e9d" providerId="ADAL" clId="{CECB2B45-3671-4D44-BAE3-EE8CAC55BB4E}" dt="2026-03-03T20:42:53.670" v="3324" actId="14100"/>
        <pc:sldMkLst>
          <pc:docMk/>
          <pc:sldMk cId="255783199" sldId="573"/>
        </pc:sldMkLst>
        <pc:spChg chg="mod">
          <ac:chgData name="Bohuslava Dostálová" userId="7581077e-8258-435a-8382-6a5c92d95e9d" providerId="ADAL" clId="{CECB2B45-3671-4D44-BAE3-EE8CAC55BB4E}" dt="2026-03-03T19:51:34.636" v="2946" actId="5793"/>
          <ac:spMkLst>
            <pc:docMk/>
            <pc:sldMk cId="255783199" sldId="573"/>
            <ac:spMk id="2" creationId="{9A7802B6-059B-73BC-5222-D5D5ACBC22CD}"/>
          </ac:spMkLst>
        </pc:spChg>
        <pc:spChg chg="mod">
          <ac:chgData name="Bohuslava Dostálová" userId="7581077e-8258-435a-8382-6a5c92d95e9d" providerId="ADAL" clId="{CECB2B45-3671-4D44-BAE3-EE8CAC55BB4E}" dt="2026-03-03T20:42:53.670" v="3324" actId="14100"/>
          <ac:spMkLst>
            <pc:docMk/>
            <pc:sldMk cId="255783199" sldId="573"/>
            <ac:spMk id="4" creationId="{E140D002-FC60-EA9B-511B-CDC4B5C7D9DA}"/>
          </ac:spMkLst>
        </pc:spChg>
      </pc:sldChg>
      <pc:sldChg chg="modSp add mod">
        <pc:chgData name="Bohuslava Dostálová" userId="7581077e-8258-435a-8382-6a5c92d95e9d" providerId="ADAL" clId="{CECB2B45-3671-4D44-BAE3-EE8CAC55BB4E}" dt="2026-03-03T20:00:48.541" v="3031" actId="255"/>
        <pc:sldMkLst>
          <pc:docMk/>
          <pc:sldMk cId="1754228674" sldId="574"/>
        </pc:sldMkLst>
        <pc:spChg chg="mod">
          <ac:chgData name="Bohuslava Dostálová" userId="7581077e-8258-435a-8382-6a5c92d95e9d" providerId="ADAL" clId="{CECB2B45-3671-4D44-BAE3-EE8CAC55BB4E}" dt="2026-03-03T20:00:48.541" v="3031" actId="255"/>
          <ac:spMkLst>
            <pc:docMk/>
            <pc:sldMk cId="1754228674" sldId="574"/>
            <ac:spMk id="4" creationId="{6B18760B-2C02-8125-32C3-3960ACE78D41}"/>
          </ac:spMkLst>
        </pc:spChg>
      </pc:sldChg>
      <pc:sldChg chg="modSp add mod">
        <pc:chgData name="Bohuslava Dostálová" userId="7581077e-8258-435a-8382-6a5c92d95e9d" providerId="ADAL" clId="{CECB2B45-3671-4D44-BAE3-EE8CAC55BB4E}" dt="2026-03-03T19:52:13.766" v="2952" actId="14100"/>
        <pc:sldMkLst>
          <pc:docMk/>
          <pc:sldMk cId="422455199" sldId="575"/>
        </pc:sldMkLst>
        <pc:spChg chg="mod">
          <ac:chgData name="Bohuslava Dostálová" userId="7581077e-8258-435a-8382-6a5c92d95e9d" providerId="ADAL" clId="{CECB2B45-3671-4D44-BAE3-EE8CAC55BB4E}" dt="2026-03-03T19:52:06.797" v="2951" actId="14100"/>
          <ac:spMkLst>
            <pc:docMk/>
            <pc:sldMk cId="422455199" sldId="575"/>
            <ac:spMk id="2" creationId="{41FB99CC-7435-E8D1-A940-E381307EBCE2}"/>
          </ac:spMkLst>
        </pc:spChg>
        <pc:spChg chg="mod">
          <ac:chgData name="Bohuslava Dostálová" userId="7581077e-8258-435a-8382-6a5c92d95e9d" providerId="ADAL" clId="{CECB2B45-3671-4D44-BAE3-EE8CAC55BB4E}" dt="2026-03-03T19:52:13.766" v="2952" actId="14100"/>
          <ac:spMkLst>
            <pc:docMk/>
            <pc:sldMk cId="422455199" sldId="575"/>
            <ac:spMk id="4" creationId="{F3306B75-B3CB-05F5-E2F4-E48CF995AD6B}"/>
          </ac:spMkLst>
        </pc:spChg>
      </pc:sldChg>
      <pc:sldChg chg="modSp add mod">
        <pc:chgData name="Bohuslava Dostálová" userId="7581077e-8258-435a-8382-6a5c92d95e9d" providerId="ADAL" clId="{CECB2B45-3671-4D44-BAE3-EE8CAC55BB4E}" dt="2026-03-03T20:00:28.033" v="3030" actId="255"/>
        <pc:sldMkLst>
          <pc:docMk/>
          <pc:sldMk cId="281703655" sldId="576"/>
        </pc:sldMkLst>
        <pc:spChg chg="mod">
          <ac:chgData name="Bohuslava Dostálová" userId="7581077e-8258-435a-8382-6a5c92d95e9d" providerId="ADAL" clId="{CECB2B45-3671-4D44-BAE3-EE8CAC55BB4E}" dt="2026-03-03T20:00:28.033" v="3030" actId="255"/>
          <ac:spMkLst>
            <pc:docMk/>
            <pc:sldMk cId="281703655" sldId="576"/>
            <ac:spMk id="35" creationId="{48F34CEC-A10D-A7EE-200A-93FF5226403D}"/>
          </ac:spMkLst>
        </pc:spChg>
      </pc:sldChg>
      <pc:sldChg chg="modSp add mod">
        <pc:chgData name="Bohuslava Dostálová" userId="7581077e-8258-435a-8382-6a5c92d95e9d" providerId="ADAL" clId="{CECB2B45-3671-4D44-BAE3-EE8CAC55BB4E}" dt="2026-03-03T20:43:00.634" v="3325" actId="14100"/>
        <pc:sldMkLst>
          <pc:docMk/>
          <pc:sldMk cId="1503844753" sldId="577"/>
        </pc:sldMkLst>
        <pc:spChg chg="mod">
          <ac:chgData name="Bohuslava Dostálová" userId="7581077e-8258-435a-8382-6a5c92d95e9d" providerId="ADAL" clId="{CECB2B45-3671-4D44-BAE3-EE8CAC55BB4E}" dt="2026-03-03T20:43:00.634" v="3325" actId="14100"/>
          <ac:spMkLst>
            <pc:docMk/>
            <pc:sldMk cId="1503844753" sldId="577"/>
            <ac:spMk id="35" creationId="{F4408908-EC93-2955-7490-D787BA176596}"/>
          </ac:spMkLst>
        </pc:spChg>
      </pc:sldChg>
      <pc:sldChg chg="modSp add mod">
        <pc:chgData name="Bohuslava Dostálová" userId="7581077e-8258-435a-8382-6a5c92d95e9d" providerId="ADAL" clId="{CECB2B45-3671-4D44-BAE3-EE8CAC55BB4E}" dt="2026-03-03T20:43:19.932" v="3327" actId="14100"/>
        <pc:sldMkLst>
          <pc:docMk/>
          <pc:sldMk cId="2134639707" sldId="578"/>
        </pc:sldMkLst>
        <pc:spChg chg="mod">
          <ac:chgData name="Bohuslava Dostálová" userId="7581077e-8258-435a-8382-6a5c92d95e9d" providerId="ADAL" clId="{CECB2B45-3671-4D44-BAE3-EE8CAC55BB4E}" dt="2026-03-03T20:43:19.932" v="3327" actId="14100"/>
          <ac:spMkLst>
            <pc:docMk/>
            <pc:sldMk cId="2134639707" sldId="578"/>
            <ac:spMk id="35" creationId="{46A78ADB-4FDE-753E-BB81-FCDA8A969E0E}"/>
          </ac:spMkLst>
        </pc:spChg>
      </pc:sldChg>
      <pc:sldChg chg="modSp new mod">
        <pc:chgData name="Bohuslava Dostálová" userId="7581077e-8258-435a-8382-6a5c92d95e9d" providerId="ADAL" clId="{CECB2B45-3671-4D44-BAE3-EE8CAC55BB4E}" dt="2026-03-03T20:07:12.549" v="3099" actId="2711"/>
        <pc:sldMkLst>
          <pc:docMk/>
          <pc:sldMk cId="2568970312" sldId="579"/>
        </pc:sldMkLst>
        <pc:spChg chg="mod">
          <ac:chgData name="Bohuslava Dostálová" userId="7581077e-8258-435a-8382-6a5c92d95e9d" providerId="ADAL" clId="{CECB2B45-3671-4D44-BAE3-EE8CAC55BB4E}" dt="2026-03-03T20:07:12.549" v="3099" actId="2711"/>
          <ac:spMkLst>
            <pc:docMk/>
            <pc:sldMk cId="2568970312" sldId="579"/>
            <ac:spMk id="2" creationId="{D7915DFE-61BB-FF92-C3B5-2A8353B25DBE}"/>
          </ac:spMkLst>
        </pc:spChg>
        <pc:spChg chg="mod">
          <ac:chgData name="Bohuslava Dostálová" userId="7581077e-8258-435a-8382-6a5c92d95e9d" providerId="ADAL" clId="{CECB2B45-3671-4D44-BAE3-EE8CAC55BB4E}" dt="2026-03-03T20:06:31.398" v="3065"/>
          <ac:spMkLst>
            <pc:docMk/>
            <pc:sldMk cId="2568970312" sldId="579"/>
            <ac:spMk id="3" creationId="{8BD4F4D2-D713-78DC-938C-5184D934A493}"/>
          </ac:spMkLst>
        </pc:spChg>
      </pc:sldChg>
      <pc:sldChg chg="modSp add mod">
        <pc:chgData name="Bohuslava Dostálová" userId="7581077e-8258-435a-8382-6a5c92d95e9d" providerId="ADAL" clId="{CECB2B45-3671-4D44-BAE3-EE8CAC55BB4E}" dt="2026-03-03T20:13:03.530" v="3315" actId="6549"/>
        <pc:sldMkLst>
          <pc:docMk/>
          <pc:sldMk cId="712814410" sldId="580"/>
        </pc:sldMkLst>
        <pc:spChg chg="mod">
          <ac:chgData name="Bohuslava Dostálová" userId="7581077e-8258-435a-8382-6a5c92d95e9d" providerId="ADAL" clId="{CECB2B45-3671-4D44-BAE3-EE8CAC55BB4E}" dt="2026-03-03T20:09:41.400" v="3123" actId="6549"/>
          <ac:spMkLst>
            <pc:docMk/>
            <pc:sldMk cId="712814410" sldId="580"/>
            <ac:spMk id="2" creationId="{006F071C-3E40-6185-E7BB-6AC4DF99B870}"/>
          </ac:spMkLst>
        </pc:spChg>
        <pc:spChg chg="mod">
          <ac:chgData name="Bohuslava Dostálová" userId="7581077e-8258-435a-8382-6a5c92d95e9d" providerId="ADAL" clId="{CECB2B45-3671-4D44-BAE3-EE8CAC55BB4E}" dt="2026-03-03T20:13:03.530" v="3315" actId="6549"/>
          <ac:spMkLst>
            <pc:docMk/>
            <pc:sldMk cId="712814410" sldId="580"/>
            <ac:spMk id="3" creationId="{C8D7E3DF-320B-8C07-D9CC-9A14776C29EE}"/>
          </ac:spMkLst>
        </pc:spChg>
      </pc:sldChg>
      <pc:sldChg chg="modSp new mod">
        <pc:chgData name="Bohuslava Dostálová" userId="7581077e-8258-435a-8382-6a5c92d95e9d" providerId="ADAL" clId="{CECB2B45-3671-4D44-BAE3-EE8CAC55BB4E}" dt="2026-03-03T20:12:24.776" v="3306" actId="123"/>
        <pc:sldMkLst>
          <pc:docMk/>
          <pc:sldMk cId="217517652" sldId="581"/>
        </pc:sldMkLst>
        <pc:spChg chg="mod">
          <ac:chgData name="Bohuslava Dostálová" userId="7581077e-8258-435a-8382-6a5c92d95e9d" providerId="ADAL" clId="{CECB2B45-3671-4D44-BAE3-EE8CAC55BB4E}" dt="2026-03-03T20:10:14.799" v="3147" actId="20577"/>
          <ac:spMkLst>
            <pc:docMk/>
            <pc:sldMk cId="217517652" sldId="581"/>
            <ac:spMk id="2" creationId="{E1D84593-8270-0631-7BE7-E2A14D84C6A5}"/>
          </ac:spMkLst>
        </pc:spChg>
        <pc:spChg chg="mod">
          <ac:chgData name="Bohuslava Dostálová" userId="7581077e-8258-435a-8382-6a5c92d95e9d" providerId="ADAL" clId="{CECB2B45-3671-4D44-BAE3-EE8CAC55BB4E}" dt="2026-03-03T20:12:24.776" v="3306" actId="123"/>
          <ac:spMkLst>
            <pc:docMk/>
            <pc:sldMk cId="217517652" sldId="581"/>
            <ac:spMk id="3" creationId="{D34E15CC-DDA5-8D21-5730-5F5A69D8B80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F6D87F-359B-4F81-A809-F57A7189BC73}" type="datetimeFigureOut">
              <a:rPr lang="cs-CZ" smtClean="0"/>
              <a:t>04.03.2026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1B1411-35BC-4AE7-85FB-0D5E8E0857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7825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8C90EA-C986-E207-F932-4578B4817F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609C92D-5885-ED62-B72C-3333D009F5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BD2EDD4-291C-EEA8-9D8F-640BFF264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348B5-E896-4ACD-990E-521B7C0FC547}" type="datetimeFigureOut">
              <a:rPr lang="cs-CZ" smtClean="0"/>
              <a:t>04.03.2026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CCD39BE-D95F-300C-6A4F-5C73FE77C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5CFC925-30A2-3984-4E88-101C05495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0190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4DAC2F-B673-8689-681E-755A8836F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31399A6-7E44-3201-5E2A-9412807C86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21D03A1-E3F7-4940-49ED-7F2CC7A88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348B5-E896-4ACD-990E-521B7C0FC547}" type="datetimeFigureOut">
              <a:rPr lang="cs-CZ" smtClean="0"/>
              <a:t>04.03.2026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4388759-F742-2974-7A3C-25AE15FAE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B6C489E-7916-416A-4B4F-CE70A8C46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5002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92BBA31-BEF3-2B52-B850-32115155E2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DDFC300-C2B4-E1FE-6E5F-B90F59E469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08FF483-D18A-2E56-19C8-24534D5E2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348B5-E896-4ACD-990E-521B7C0FC547}" type="datetimeFigureOut">
              <a:rPr lang="cs-CZ" smtClean="0"/>
              <a:t>04.03.2026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48AC7F7-69DC-AAAA-7A80-286D82950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37B7735-2497-65E9-5844-B00A50098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6451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33428A-32F4-4BBE-0275-74E7BCB03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C15CFF-F2E9-6F98-2265-862A90F10A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12BBB52-C49D-6051-3A17-8337AF639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348B5-E896-4ACD-990E-521B7C0FC547}" type="datetimeFigureOut">
              <a:rPr lang="cs-CZ" smtClean="0"/>
              <a:t>04.03.2026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84957A2-ACF6-0DCE-B0F8-2B32A6A82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D279B23-19FB-072C-5EA0-5CBF5BA8C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6540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1E4E0F-E6D8-C025-05EB-211CC366E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3E02F7C-29F8-1DD9-AF9E-DB6DDCD4D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4F6D47F-A714-017F-78D0-16CA6F3D0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348B5-E896-4ACD-990E-521B7C0FC547}" type="datetimeFigureOut">
              <a:rPr lang="cs-CZ" smtClean="0"/>
              <a:t>04.03.2026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69A7FF4-81DB-B290-5439-4580FC000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F4A7ADC-DE23-C6C1-6918-7A50E6F6E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939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F53F19-BE02-B276-4D82-1E21141CB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532365-521B-8DF6-EA62-37D84CA924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1F740F3-28CC-978E-A3D0-13541B9707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51A15EA-589D-9AA0-9378-579426735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348B5-E896-4ACD-990E-521B7C0FC547}" type="datetimeFigureOut">
              <a:rPr lang="cs-CZ" smtClean="0"/>
              <a:t>04.03.2026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33BA66E-5713-4AA0-D627-92DE96470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22C078-CC94-D4D7-FBAA-FD1D5A909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9462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4D3C63-A53A-CB22-97E3-4CE98E9D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E58EAA8-F36A-01B4-5812-6F5B6F08C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27191FE-07F5-8E82-0E79-2B05EA298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7612422-7DCF-CA6F-3502-35A8EC6C69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F7F239A-00E3-3072-ADD5-D6C6D77163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006001B-A1BD-FD45-1CB1-259925B82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348B5-E896-4ACD-990E-521B7C0FC547}" type="datetimeFigureOut">
              <a:rPr lang="cs-CZ" smtClean="0"/>
              <a:t>04.03.2026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69BECFD-FD40-F822-A68A-D9542E908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3E45F53-A273-0B82-A145-52B7B52F2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7066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77E92B-5D39-0920-BC7A-039113D40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9B23264-B516-B3F7-F639-BA8A7CED3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348B5-E896-4ACD-990E-521B7C0FC547}" type="datetimeFigureOut">
              <a:rPr lang="cs-CZ" smtClean="0"/>
              <a:t>04.03.2026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114E8A7-5260-F4BE-3BF5-FA4D20410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37EC94F-D79E-7947-E39E-DAECBD50B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1580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EE927A7-ACC6-C20B-CFAA-163E0C245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348B5-E896-4ACD-990E-521B7C0FC547}" type="datetimeFigureOut">
              <a:rPr lang="cs-CZ" smtClean="0"/>
              <a:t>04.03.2026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3813F32-6F48-55C6-6841-A4161AC5A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7BEB9C2-147E-46D4-BF5C-149F26E5E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8128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12C2F9-AD7D-3296-01AC-C5C00D4A1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37710D-9D9B-A9C8-988E-BE7CB2BEC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3C5817D-C9D6-953B-9EE5-A7445FA40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482C5DA-47A7-1D5D-4CBF-9A0F1BE56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348B5-E896-4ACD-990E-521B7C0FC547}" type="datetimeFigureOut">
              <a:rPr lang="cs-CZ" smtClean="0"/>
              <a:t>04.03.2026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88B6312-A0E8-7457-7B78-BBC93B683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E829708-6DBD-EBFA-39D1-9B1F5949F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5506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E4921F-A53C-D001-CCEA-6FA226BF8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908C80C-A8D4-08A1-CD9A-62BA41DC0C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CF72FA3-3D12-66ED-0E65-3856274AF5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D5DF0A2-D06F-4DDE-2876-A870A329C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348B5-E896-4ACD-990E-521B7C0FC547}" type="datetimeFigureOut">
              <a:rPr lang="cs-CZ" smtClean="0"/>
              <a:t>04.03.2026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AB859E6-3747-B6DD-F56E-C60465080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3A7EF02-F560-F232-6B5E-F90A3AA12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496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D2947C3-8CF9-59A8-32A8-F1544D323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01F0E0A-6C2B-13BA-57BC-99CFEB6AB6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65EA0C7-00D4-0978-7A3B-9A0B7E5721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348B5-E896-4ACD-990E-521B7C0FC547}" type="datetimeFigureOut">
              <a:rPr lang="cs-CZ" smtClean="0"/>
              <a:t>04.03.2026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0F68129-E2C1-A90D-5F21-086993D4F2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28DA6B2-6D96-E2EF-CEA9-813BD40F69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0ED7A-BB9E-410E-A66A-E1F8A33EA5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5089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sb.cz/export/sites/vsb/veda/cs/projekty-a-granty/grantova-soutez-navraty/Priloha-1V-Zasady-grantove-souteze-Navraty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sb.cz/export/sites/vsb/veda/cs/projekty-a-granty/grantova-soutez-navraty/Priloha_2_Navraty_CP_jine_projekty.docx" TargetMode="External"/><Relationship Id="rId7" Type="http://schemas.openxmlformats.org/officeDocument/2006/relationships/hyperlink" Target="https://www.vsb.cz/export/sites/vsb/veda/cs/projekty-a-granty/grantova-soutez-navraty/Priloha_6_Kalkulacka-Aktivita-3_zadost-o-navratovy-grant_4_1.xlsx" TargetMode="External"/><Relationship Id="rId2" Type="http://schemas.openxmlformats.org/officeDocument/2006/relationships/hyperlink" Target="https://www.vsb.cz/export/sites/vsb/veda/cs/projekty-a-granty/grantova-soutez-navraty/Priloha_1_Navraty_Souhlas_pracoviste.doc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vsb.cz/export/sites/vsb/veda/cs/projekty-a-granty/grantova-soutez-navraty/Priloha_5_Navraty_RIS3.xlsx" TargetMode="External"/><Relationship Id="rId5" Type="http://schemas.openxmlformats.org/officeDocument/2006/relationships/hyperlink" Target="https://www.vsb.cz/export/sites/vsb/veda/cs/projekty-a-granty/grantova-soutez-navraty/Priloha_4_Navraty_CP_disertace.docx" TargetMode="External"/><Relationship Id="rId4" Type="http://schemas.openxmlformats.org/officeDocument/2006/relationships/hyperlink" Target="https://www.vsb.cz/export/sites/vsb/veda/cs/projekty-a-granty/grantova-soutez-navraty/Priloha_3_Navraty_CP_jine_projekty_financovani.docx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profily.vsb.cz/VAJ79" TargetMode="External"/><Relationship Id="rId7" Type="http://schemas.openxmlformats.org/officeDocument/2006/relationships/hyperlink" Target="mailto:ivana.cubikova@vsb.cz" TargetMode="External"/><Relationship Id="rId2" Type="http://schemas.openxmlformats.org/officeDocument/2006/relationships/hyperlink" Target="mailto:Navraty@vsb.cz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rofily.vsb.cz/KUC308" TargetMode="External"/><Relationship Id="rId5" Type="http://schemas.openxmlformats.org/officeDocument/2006/relationships/hyperlink" Target="https://profily.vsb.cz/MUC03" TargetMode="External"/><Relationship Id="rId4" Type="http://schemas.openxmlformats.org/officeDocument/2006/relationships/hyperlink" Target="https://profily.vsb.cz/MUC0072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sb.c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projekty.vsb.cz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vsb.cz/export/sites/vsb/veda/cs/projekty-a-granty/grantova-soutez-navraty/Hodnotici-kriteria-grantove-zadosti.pdf" TargetMode="External"/><Relationship Id="rId3" Type="http://schemas.openxmlformats.org/officeDocument/2006/relationships/hyperlink" Target="https://www.vsb.cz/veda/cs/projekty-a-granty/grantova-soutez-navraty/" TargetMode="External"/><Relationship Id="rId7" Type="http://schemas.openxmlformats.org/officeDocument/2006/relationships/hyperlink" Target="https://www.vsb.cz/export/sites/vsb/veda/cs/projekty-a-granty/grantova-soutez-navraty/Priloha-3V-Prehled-hodnot-korekcniho-koeficientu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vsb.cz/export/sites/vsb/veda/cs/projekty-a-granty/grantova-soutez-navraty/Priloha-2V-Vedni-oblasti-pro-temata-navratovych-grantu.pdf" TargetMode="External"/><Relationship Id="rId5" Type="http://schemas.openxmlformats.org/officeDocument/2006/relationships/hyperlink" Target="https://www.vsb.cz/export/sites/vsb/veda/cs/projekty-a-granty/grantova-soutez-navraty/Priloha-1V-Zasady-grantove-souteze-Navraty.pdf" TargetMode="External"/><Relationship Id="rId4" Type="http://schemas.openxmlformats.org/officeDocument/2006/relationships/hyperlink" Target="https://www.vsb.cz/export/sites/vsb/veda/cs/projekty-a-granty/grantova-soutez-navraty/VYHLASENI_Navraty_sign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sb.cz/export/sites/vsb/veda/cs/projekty-a-granty/grantova-soutez-navraty/Manual-pro-pripravu-zadosti-o-Navratovy-grant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opjak.cz/vyzvy/vyzva-c-02_24_037-navraty/#vzory-zor-zop" TargetMode="External"/><Relationship Id="rId5" Type="http://schemas.openxmlformats.org/officeDocument/2006/relationships/hyperlink" Target="https://www.vsb.cz/export/sites/vsb/veda/cs/projekty-a-granty/grantova-soutez-navraty/FAQ_VYZVA-NAVRATY.pdf" TargetMode="External"/><Relationship Id="rId4" Type="http://schemas.openxmlformats.org/officeDocument/2006/relationships/hyperlink" Target="https://www.vsb.cz/export/sites/vsb/veda/cs/projekty-a-granty/grantova-soutez-navraty/Prirucka-EPZ_final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E4D8CBE4-F9E9-276D-3D59-46021B8C00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04799" y="1972405"/>
            <a:ext cx="8334375" cy="24620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6095"/>
              </a:lnSpc>
            </a:pPr>
            <a:r>
              <a:rPr lang="cs-CZ" sz="8800" b="1" dirty="0">
                <a:solidFill>
                  <a:schemeClr val="bg1"/>
                </a:solidFill>
                <a:latin typeface="Drive" panose="020B0503030500020004"/>
              </a:rPr>
              <a:t> Návratové granty</a:t>
            </a:r>
            <a:br>
              <a:rPr lang="cs-CZ" sz="8800" b="1" dirty="0">
                <a:solidFill>
                  <a:schemeClr val="bg1"/>
                </a:solidFill>
                <a:latin typeface="Drive" panose="020B0503030500020004"/>
              </a:rPr>
            </a:br>
            <a:br>
              <a:rPr lang="cs-CZ" sz="8800" b="1" dirty="0">
                <a:solidFill>
                  <a:schemeClr val="bg1"/>
                </a:solidFill>
                <a:latin typeface="Drive" panose="020B0503030500020004"/>
              </a:rPr>
            </a:br>
            <a:r>
              <a:rPr lang="cs-CZ" sz="8800" b="1" dirty="0">
                <a:solidFill>
                  <a:schemeClr val="bg1"/>
                </a:solidFill>
                <a:latin typeface="Drive" panose="020B0503030500020004"/>
              </a:rPr>
              <a:t> VŠB-TUO </a:t>
            </a:r>
            <a:endParaRPr sz="8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77138C-04EF-1389-B89F-EE2A233BF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A499"/>
                </a:solidFill>
                <a:latin typeface="Drive"/>
              </a:rPr>
              <a:t>Vyloučené aktivity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B57ACD-3C26-DDB9-9317-8A556B4C1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dirty="0"/>
              <a:t>a) nová výstavba, stavební činnost</a:t>
            </a:r>
          </a:p>
          <a:p>
            <a:pPr marL="0" indent="0">
              <a:buNone/>
            </a:pPr>
            <a:r>
              <a:rPr lang="cs-CZ" sz="3200" dirty="0"/>
              <a:t>b) nákupy nemovitých věcí</a:t>
            </a:r>
          </a:p>
          <a:p>
            <a:pPr marL="0" indent="0">
              <a:buNone/>
            </a:pPr>
            <a:r>
              <a:rPr lang="cs-CZ" sz="3200" dirty="0"/>
              <a:t>c) realizace hospodářských činností ve smyslu nabízení zboží a služeb na trhu (např. smluvní výzkum, poskytování výzkumných služeb atd.)</a:t>
            </a:r>
          </a:p>
          <a:p>
            <a:pPr marL="0" indent="0">
              <a:buNone/>
            </a:pPr>
            <a:r>
              <a:rPr lang="cs-CZ" sz="3200" dirty="0"/>
              <a:t>d) outsourcing aktivit projektu (dalšímu subjektu nelze zadat realizaci podporované aktivity jako celku) </a:t>
            </a:r>
          </a:p>
          <a:p>
            <a:pPr marL="0" indent="0">
              <a:buNone/>
            </a:pPr>
            <a:r>
              <a:rPr lang="cs-CZ" sz="3200" dirty="0"/>
              <a:t>e) Výuka v rámci studijních programů</a:t>
            </a:r>
          </a:p>
          <a:p>
            <a:pPr marL="0" indent="0">
              <a:buNone/>
            </a:pPr>
            <a:endParaRPr lang="cs-CZ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9559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5E456A-7A53-4856-15AC-826F75D0D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A499"/>
                </a:solidFill>
                <a:latin typeface="Drive"/>
              </a:rPr>
              <a:t>Uznatelné náklady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3951CF-48D0-1B0A-CBA9-43CF47D22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3200" dirty="0"/>
              <a:t>a)výzkum realizovaný Hlavním řešitelem; </a:t>
            </a:r>
          </a:p>
          <a:p>
            <a:pPr marL="0" indent="0">
              <a:buNone/>
            </a:pPr>
            <a:r>
              <a:rPr lang="cs-CZ" sz="3200" dirty="0"/>
              <a:t>b)  využití mentora; </a:t>
            </a:r>
          </a:p>
          <a:p>
            <a:pPr marL="0" indent="0">
              <a:buNone/>
            </a:pPr>
            <a:r>
              <a:rPr lang="cs-CZ" sz="3200" dirty="0"/>
              <a:t>c)  náklady na Tým hlavního řešitele; </a:t>
            </a:r>
          </a:p>
          <a:p>
            <a:pPr marL="0" indent="0">
              <a:buNone/>
            </a:pPr>
            <a:r>
              <a:rPr lang="cs-CZ" sz="3200" dirty="0"/>
              <a:t>d) náklady na výjezdovou mobilitu Hlavního řešitele; </a:t>
            </a:r>
          </a:p>
          <a:p>
            <a:pPr marL="0" indent="0">
              <a:buNone/>
            </a:pPr>
            <a:r>
              <a:rPr lang="cs-CZ" sz="3200" dirty="0"/>
              <a:t>e)  vzdělávání Hlavního řešitele návratového grantu; </a:t>
            </a:r>
          </a:p>
          <a:p>
            <a:pPr marL="0" indent="0">
              <a:buNone/>
            </a:pPr>
            <a:r>
              <a:rPr lang="cs-CZ" sz="3200" dirty="0"/>
              <a:t>f) příspěvek na péči o dítě či osobu blízkou;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r>
              <a:rPr lang="cs-CZ" dirty="0"/>
              <a:t>Finanční limity jednotlivých nákladů a nastavení finančních parametrů návratového grantu jsou uvedeny příloze č. 1 Kalkulačka návratového grantu. Tyto limity jsou stanoveny jako maximální a nelze je překročit.</a:t>
            </a:r>
            <a:endParaRPr lang="cs-CZ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0908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532BA9-52BC-5BFA-10B4-BB78B4C2E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281" y="216844"/>
            <a:ext cx="10515600" cy="1325563"/>
          </a:xfrm>
        </p:spPr>
        <p:txBody>
          <a:bodyPr/>
          <a:lstStyle/>
          <a:p>
            <a:r>
              <a:rPr lang="cs-CZ" b="1" dirty="0">
                <a:solidFill>
                  <a:srgbClr val="00A499"/>
                </a:solidFill>
                <a:latin typeface="Drive" panose="020B0503030500020004"/>
              </a:rPr>
              <a:t>Zásady grantové soutěže Návraty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7A191D-1A9A-345B-F9E0-D00F75128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3600" dirty="0">
              <a:hlinkClick r:id="rId2"/>
            </a:endParaRPr>
          </a:p>
          <a:p>
            <a:pPr marL="0" indent="0">
              <a:buNone/>
            </a:pPr>
            <a:endParaRPr lang="cs-CZ" sz="3600" dirty="0">
              <a:hlinkClick r:id="rId2"/>
            </a:endParaRPr>
          </a:p>
          <a:p>
            <a:pPr marL="0" indent="0">
              <a:buNone/>
            </a:pPr>
            <a:r>
              <a:rPr lang="cs-CZ" sz="3600" dirty="0">
                <a:hlinkClick r:id="rId2"/>
              </a:rPr>
              <a:t>https://www.vsb.cz/export/sites/vsb/veda/cs/projekty-a-granty/grantova-soutez-navraty/Priloha-1V-Zasady-grantove-souteze-Navraty.pdf</a:t>
            </a:r>
            <a:r>
              <a:rPr lang="cs-CZ" sz="3600" dirty="0"/>
              <a:t> </a:t>
            </a:r>
            <a:r>
              <a:rPr lang="cs-CZ" sz="3600" b="1" dirty="0">
                <a:solidFill>
                  <a:srgbClr val="FF0000"/>
                </a:solidFill>
              </a:rPr>
              <a:t>!!!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0675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43417-BD0A-E6D5-19F6-502CA1F46B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862884-8598-E5A9-9A26-AB26D994C4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85" y="819712"/>
            <a:ext cx="11396841" cy="1148899"/>
          </a:xfrm>
        </p:spPr>
        <p:txBody>
          <a:bodyPr anchor="ctr">
            <a:noAutofit/>
          </a:bodyPr>
          <a:lstStyle/>
          <a:p>
            <a:pPr algn="l"/>
            <a:r>
              <a:rPr lang="pl-PL" sz="3600" b="1" dirty="0">
                <a:solidFill>
                  <a:srgbClr val="00A499"/>
                </a:solidFill>
                <a:latin typeface="Drive" panose="020B0503030500020004" pitchFamily="34" charset="-18"/>
                <a:cs typeface="Calibri" panose="020F0502020204030204" pitchFamily="34" charset="0"/>
              </a:rPr>
              <a:t>Zásady grantové soutěže Návraty</a:t>
            </a:r>
            <a:endParaRPr lang="cs-CZ" sz="3600" b="1" dirty="0">
              <a:solidFill>
                <a:srgbClr val="00A499"/>
              </a:solidFill>
              <a:latin typeface="Drive" panose="020B0503030500020004" pitchFamily="34" charset="-18"/>
              <a:cs typeface="Calibri" panose="020F050202020403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E6EC8EC-C33F-E6B0-A3D1-4A6B4C754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A1BE-92D9-9E4F-B3B9-F1A717F85676}" type="slidenum">
              <a:rPr lang="cs-CZ" smtClean="0"/>
              <a:t>13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82F23D8D-CC61-0D0F-42D5-04162684E2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35" name="TextovéPole 34">
            <a:extLst>
              <a:ext uri="{FF2B5EF4-FFF2-40B4-BE49-F238E27FC236}">
                <a16:creationId xmlns:a16="http://schemas.microsoft.com/office/drawing/2014/main" id="{7D1FBB36-F68B-9487-F965-FCF0B80112B1}"/>
              </a:ext>
            </a:extLst>
          </p:cNvPr>
          <p:cNvSpPr txBox="1"/>
          <p:nvPr/>
        </p:nvSpPr>
        <p:spPr>
          <a:xfrm>
            <a:off x="603074" y="1848296"/>
            <a:ext cx="105921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FontTx/>
              <a:buChar char="-"/>
            </a:pPr>
            <a:r>
              <a:rPr lang="cs-CZ" sz="3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základní dokument pro přípravu Návratového grantu.</a:t>
            </a:r>
          </a:p>
          <a:p>
            <a:pPr marL="342900" lvl="0" indent="-342900" algn="just">
              <a:buFontTx/>
              <a:buChar char="-"/>
            </a:pPr>
            <a:r>
              <a:rPr lang="cs-CZ" sz="3600" kern="100" dirty="0">
                <a:ea typeface="Aptos" panose="020B0004020202020204" pitchFamily="34" charset="0"/>
                <a:cs typeface="Times New Roman" panose="02020603050405020304" pitchFamily="18" charset="0"/>
              </a:rPr>
              <a:t>určuje podmínky účasti, přípravy, náležitostí žádosti i realizace Návratových grantů na VŠB-TUO.</a:t>
            </a:r>
          </a:p>
          <a:p>
            <a:pPr marL="342900" lvl="0" indent="-342900" algn="just">
              <a:buFontTx/>
              <a:buChar char="-"/>
            </a:pPr>
            <a:r>
              <a:rPr lang="cs-CZ" sz="3600" kern="100" dirty="0">
                <a:ea typeface="Aptos" panose="020B0004020202020204" pitchFamily="34" charset="0"/>
                <a:cs typeface="Times New Roman" panose="02020603050405020304" pitchFamily="18" charset="0"/>
              </a:rPr>
              <a:t>byly schváleny MŠMT a jejich změna podléhá schválení ze strany poskytovatele dotace tj. MŠMT.</a:t>
            </a:r>
          </a:p>
        </p:txBody>
      </p:sp>
    </p:spTree>
    <p:extLst>
      <p:ext uri="{BB962C8B-B14F-4D97-AF65-F5344CB8AC3E}">
        <p14:creationId xmlns:p14="http://schemas.microsoft.com/office/powerpoint/2010/main" val="909122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E56B3E-73EC-97BF-3B2A-2B654DDA6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rgbClr val="00A499"/>
                </a:solidFill>
                <a:latin typeface="Drive" panose="020B0503030500020004" pitchFamily="34" charset="-18"/>
                <a:cs typeface="Calibri" panose="020F0502020204030204" pitchFamily="34" charset="0"/>
              </a:rPr>
              <a:t>Podmínky pro Návratové granty - povinné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0010BB6-D22F-169D-71F1-6516C0EF9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3200" dirty="0"/>
              <a:t>Při řešení nesmí být využíváno duplicitní či kombinované financování z jiných titulů (např. podpora z prostředků GA ČR – skupina grantových projektů Návratové granty apod.).</a:t>
            </a:r>
            <a:r>
              <a:rPr lang="cs-CZ" sz="3200" b="1" dirty="0"/>
              <a:t> </a:t>
            </a:r>
            <a:r>
              <a:rPr lang="cs-CZ" sz="3200" dirty="0"/>
              <a:t>Žadatel doloží tuto skutečnost formou Čestného prohlášení jako povinnou přílohu žádosti o návratový grant. </a:t>
            </a:r>
          </a:p>
          <a:p>
            <a:pPr algn="just"/>
            <a:r>
              <a:rPr lang="cs-CZ" sz="3200" dirty="0"/>
              <a:t>Obsah návratových grantů musí být v souladu s tématy Národní RIS3 strategie. Určení potenciálního souladu návratového grantu s RIS3 je povinnou součástí žádosti o návratový grant.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47020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E6671F-201C-90CA-8206-B7D727196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52911E-77F1-ABD2-010A-F9FEAFCB08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85" y="819712"/>
            <a:ext cx="11396841" cy="1148899"/>
          </a:xfrm>
        </p:spPr>
        <p:txBody>
          <a:bodyPr anchor="ctr">
            <a:noAutofit/>
          </a:bodyPr>
          <a:lstStyle/>
          <a:p>
            <a:pPr algn="l"/>
            <a:r>
              <a:rPr lang="pl-PL" sz="4000" b="1" dirty="0">
                <a:solidFill>
                  <a:srgbClr val="00A499"/>
                </a:solidFill>
                <a:latin typeface="Drive" panose="020B0503030500020004" pitchFamily="34" charset="-18"/>
                <a:cs typeface="Calibri" panose="020F0502020204030204" pitchFamily="34" charset="0"/>
              </a:rPr>
              <a:t>Podmínky pro Návratové granty - povinné </a:t>
            </a:r>
            <a:endParaRPr lang="cs-CZ" sz="4000" b="1" dirty="0">
              <a:solidFill>
                <a:srgbClr val="00A499"/>
              </a:solidFill>
              <a:latin typeface="Drive" panose="020B0503030500020004" pitchFamily="34" charset="-18"/>
              <a:cs typeface="Calibri" panose="020F050202020403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C348102-88E2-D84E-1F7B-5A973A909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A1BE-92D9-9E4F-B3B9-F1A717F85676}" type="slidenum">
              <a:rPr lang="cs-CZ" smtClean="0"/>
              <a:t>15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5BA434ED-2DDD-E239-2A28-2002BBEF6B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35" name="TextovéPole 34">
            <a:extLst>
              <a:ext uri="{FF2B5EF4-FFF2-40B4-BE49-F238E27FC236}">
                <a16:creationId xmlns:a16="http://schemas.microsoft.com/office/drawing/2014/main" id="{55655F7E-E3E0-EBF2-AE93-CCCB710BF867}"/>
              </a:ext>
            </a:extLst>
          </p:cNvPr>
          <p:cNvSpPr txBox="1"/>
          <p:nvPr/>
        </p:nvSpPr>
        <p:spPr>
          <a:xfrm>
            <a:off x="603074" y="1848296"/>
            <a:ext cx="10750726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Musí být uplatňovány principy otevřené vědy jako přístup k vědeckému procesu založenému na otevřené spolupráci a efektivním šíření poznatků.</a:t>
            </a:r>
          </a:p>
          <a:p>
            <a:pPr algn="just"/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Musí být zohledněna genderová dimenze v navrhovaném výzkumu (popis přístupu v projektové žádosti i zprávách o realizaci). </a:t>
            </a:r>
          </a:p>
          <a:p>
            <a:pPr algn="just"/>
            <a:endParaRPr lang="cs-CZ" sz="3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/>
              <a:t>Hlavní řešitel může realizovat pouze jeden návratový grant.</a:t>
            </a:r>
          </a:p>
          <a:p>
            <a:pPr algn="just"/>
            <a:endParaRPr lang="cs-CZ" sz="3200" dirty="0"/>
          </a:p>
          <a:p>
            <a:pPr lvl="0" algn="just"/>
            <a:endParaRPr lang="cs-CZ" sz="24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8242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0702E5-0616-8F52-7D1F-4ED741AA2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185EA1-1666-877D-868C-6FE954D2EF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85" y="819712"/>
            <a:ext cx="11396841" cy="1148899"/>
          </a:xfrm>
        </p:spPr>
        <p:txBody>
          <a:bodyPr anchor="ctr">
            <a:noAutofit/>
          </a:bodyPr>
          <a:lstStyle/>
          <a:p>
            <a:pPr algn="l"/>
            <a:r>
              <a:rPr lang="pl-PL" sz="4000" b="1" dirty="0">
                <a:solidFill>
                  <a:srgbClr val="00A499"/>
                </a:solidFill>
                <a:latin typeface="Drive" panose="020B0503030500020004" pitchFamily="34" charset="-18"/>
                <a:cs typeface="Calibri" panose="020F0502020204030204" pitchFamily="34" charset="0"/>
              </a:rPr>
              <a:t>Podmínky pro Návratové granty - povinné </a:t>
            </a:r>
            <a:endParaRPr lang="cs-CZ" sz="4000" b="1" dirty="0">
              <a:solidFill>
                <a:srgbClr val="00A499"/>
              </a:solidFill>
              <a:latin typeface="Drive" panose="020B0503030500020004" pitchFamily="34" charset="-18"/>
              <a:cs typeface="Calibri" panose="020F050202020403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F36146-F1FC-09CD-AB27-C85271B89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A1BE-92D9-9E4F-B3B9-F1A717F85676}" type="slidenum">
              <a:rPr lang="cs-CZ" smtClean="0"/>
              <a:t>16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5A2B68CB-1201-45F8-C1A8-AE79079E83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35" name="TextovéPole 34">
            <a:extLst>
              <a:ext uri="{FF2B5EF4-FFF2-40B4-BE49-F238E27FC236}">
                <a16:creationId xmlns:a16="http://schemas.microsoft.com/office/drawing/2014/main" id="{48F34CEC-A10D-A7EE-200A-93FF5226403D}"/>
              </a:ext>
            </a:extLst>
          </p:cNvPr>
          <p:cNvSpPr txBox="1"/>
          <p:nvPr/>
        </p:nvSpPr>
        <p:spPr>
          <a:xfrm>
            <a:off x="603074" y="1848296"/>
            <a:ext cx="105797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600" dirty="0"/>
              <a:t>Hlavní řešitel/ Výzkumný pracovník může realizovat pouze jeden návratový grant. </a:t>
            </a:r>
            <a:r>
              <a:rPr lang="cs-CZ" sz="3600" b="1" dirty="0"/>
              <a:t>Hlavní řešitel </a:t>
            </a:r>
            <a:r>
              <a:rPr lang="cs-CZ" sz="3600" dirty="0"/>
              <a:t>Návratového grantu musí být zapojen minimálně v rozsahu 0,5 až 1,0 FTE v každém měsíci po celou dobu realizace návratového grantu.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3600" dirty="0"/>
          </a:p>
          <a:p>
            <a:pPr lvl="0" algn="just"/>
            <a:endParaRPr lang="cs-CZ" sz="24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036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29AAE-0372-4147-8162-CFABF542D6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F32702-7812-520D-41C5-F42E690FF0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85" y="819712"/>
            <a:ext cx="11396841" cy="1148899"/>
          </a:xfrm>
        </p:spPr>
        <p:txBody>
          <a:bodyPr anchor="ctr">
            <a:noAutofit/>
          </a:bodyPr>
          <a:lstStyle/>
          <a:p>
            <a:pPr algn="l"/>
            <a:r>
              <a:rPr lang="pl-PL" sz="4000" b="1" dirty="0">
                <a:solidFill>
                  <a:srgbClr val="00A499"/>
                </a:solidFill>
                <a:latin typeface="Drive" panose="020B0503030500020004" pitchFamily="34" charset="-18"/>
                <a:cs typeface="Calibri" panose="020F0502020204030204" pitchFamily="34" charset="0"/>
              </a:rPr>
              <a:t>Podmínky pro Návratové granty - povinné </a:t>
            </a:r>
            <a:endParaRPr lang="cs-CZ" sz="4000" b="1" dirty="0">
              <a:solidFill>
                <a:srgbClr val="00A499"/>
              </a:solidFill>
              <a:latin typeface="Drive" panose="020B0503030500020004" pitchFamily="34" charset="-18"/>
              <a:cs typeface="Calibri" panose="020F050202020403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0FD5BED-D068-1D9C-3990-AD08E0777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A1BE-92D9-9E4F-B3B9-F1A717F85676}" type="slidenum">
              <a:rPr lang="cs-CZ" smtClean="0"/>
              <a:t>17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123B37DE-19AE-68EE-FBDE-B3F0F6FEE9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35" name="TextovéPole 34">
            <a:extLst>
              <a:ext uri="{FF2B5EF4-FFF2-40B4-BE49-F238E27FC236}">
                <a16:creationId xmlns:a16="http://schemas.microsoft.com/office/drawing/2014/main" id="{46A78ADB-4FDE-753E-BB81-FCDA8A969E0E}"/>
              </a:ext>
            </a:extLst>
          </p:cNvPr>
          <p:cNvSpPr txBox="1"/>
          <p:nvPr/>
        </p:nvSpPr>
        <p:spPr>
          <a:xfrm>
            <a:off x="603073" y="1848296"/>
            <a:ext cx="1075072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800" b="1" dirty="0"/>
              <a:t>Hlavní řešitel/ Výzkumný pracovník – junior </a:t>
            </a:r>
            <a:r>
              <a:rPr lang="cs-CZ" sz="2800" dirty="0"/>
              <a:t>= výzkumný pracovník, u kterého uplynulo nejvýše 7 let od udělení jeho akademického titulu Ph.D. (ode dne obhájení disertační práce). Uvedená doba se prodlužuje o dobu mateřské a rodičovské dovolené, dlouhodobé nemoci (více než 90 dní), ošetřování člena rodiny (více než 90 dní), </a:t>
            </a:r>
            <a:r>
              <a:rPr lang="cs-CZ" sz="2800" dirty="0" err="1"/>
              <a:t>předatestační</a:t>
            </a:r>
            <a:r>
              <a:rPr lang="cs-CZ" sz="2800" dirty="0"/>
              <a:t> přípravy či vojenské služby. Žadatel o návratový grant má povinnost zvýraznit tyto skutečnosti v CV. Časový úsek 7 let se vztahuje k datu podání žádosti o návratový grant.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3200" dirty="0"/>
          </a:p>
          <a:p>
            <a:pPr lvl="0" algn="just"/>
            <a:endParaRPr lang="cs-CZ" sz="24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6397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93BB7A-2579-D930-23A0-0141BA011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8C9E72-E3C6-CEB2-4EC5-E056BDC2DC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85" y="819712"/>
            <a:ext cx="11396841" cy="1148899"/>
          </a:xfrm>
        </p:spPr>
        <p:txBody>
          <a:bodyPr anchor="ctr">
            <a:noAutofit/>
          </a:bodyPr>
          <a:lstStyle/>
          <a:p>
            <a:pPr algn="l"/>
            <a:r>
              <a:rPr lang="pl-PL" sz="4000" b="1" dirty="0">
                <a:solidFill>
                  <a:srgbClr val="00A499"/>
                </a:solidFill>
                <a:latin typeface="Drive" panose="020B0503030500020004" pitchFamily="34" charset="-18"/>
                <a:cs typeface="Calibri" panose="020F0502020204030204" pitchFamily="34" charset="0"/>
              </a:rPr>
              <a:t>Podmínky pro Návratové granty - povinné </a:t>
            </a:r>
            <a:endParaRPr lang="cs-CZ" sz="4000" b="1" dirty="0">
              <a:solidFill>
                <a:srgbClr val="00A499"/>
              </a:solidFill>
              <a:latin typeface="Drive" panose="020B0503030500020004" pitchFamily="34" charset="-18"/>
              <a:cs typeface="Calibri" panose="020F050202020403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185C0B4-D167-8138-D6D8-C300F3E4F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A1BE-92D9-9E4F-B3B9-F1A717F85676}" type="slidenum">
              <a:rPr lang="cs-CZ" smtClean="0"/>
              <a:t>18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3F7A3534-1C97-03B2-8B86-42998BD517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35" name="TextovéPole 34">
            <a:extLst>
              <a:ext uri="{FF2B5EF4-FFF2-40B4-BE49-F238E27FC236}">
                <a16:creationId xmlns:a16="http://schemas.microsoft.com/office/drawing/2014/main" id="{F4408908-EC93-2955-7490-D787BA176596}"/>
              </a:ext>
            </a:extLst>
          </p:cNvPr>
          <p:cNvSpPr txBox="1"/>
          <p:nvPr/>
        </p:nvSpPr>
        <p:spPr>
          <a:xfrm>
            <a:off x="603074" y="1848296"/>
            <a:ext cx="9900169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800" b="1" dirty="0"/>
              <a:t>Hlavní řešitel/ Výzkumný pracovník – senior </a:t>
            </a:r>
            <a:r>
              <a:rPr lang="cs-CZ" sz="2800" dirty="0"/>
              <a:t>= výzkumný pracovník, u kterého uplynulo více než 7 let od udělení jeho akademického titulu Ph.D. (ode dne obhájení disertační práce). Uvedená doba se prodlužuje o dobu mateřské a rodičovské dovolené, dlouhodobé nemoci (více než 90 dní), ošetřování člena rodiny (více než 90 dní), </a:t>
            </a:r>
            <a:r>
              <a:rPr lang="cs-CZ" sz="2800" dirty="0" err="1"/>
              <a:t>předatestační</a:t>
            </a:r>
            <a:r>
              <a:rPr lang="cs-CZ" sz="2800" dirty="0"/>
              <a:t> přípravy či vojenské služby. Žadatel o návratový grant má povinnost zvýraznit tyto skutečnosti v CV a je povinen doložit je příslušnými dokumenty. Časový úsek 7 let se vztahuje k datu podání žádosti o návratový grant.</a:t>
            </a:r>
          </a:p>
          <a:p>
            <a:pPr lvl="0" algn="just"/>
            <a:endParaRPr lang="cs-CZ" sz="24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8447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CFA7D6-7B70-05BE-65F2-2D192CF75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48B37B-E650-4CF3-F1FA-57594375F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85" y="819712"/>
            <a:ext cx="11396841" cy="1148899"/>
          </a:xfrm>
        </p:spPr>
        <p:txBody>
          <a:bodyPr anchor="ctr">
            <a:noAutofit/>
          </a:bodyPr>
          <a:lstStyle/>
          <a:p>
            <a:pPr algn="l"/>
            <a:r>
              <a:rPr lang="pl-PL" sz="3600" b="1" dirty="0">
                <a:solidFill>
                  <a:srgbClr val="00A499"/>
                </a:solidFill>
                <a:latin typeface="Drive" panose="020B0503030500020004" pitchFamily="34" charset="-18"/>
                <a:cs typeface="Calibri" panose="020F0502020204030204" pitchFamily="34" charset="0"/>
              </a:rPr>
              <a:t>Podmínky pro Návratové granty - povinné </a:t>
            </a:r>
            <a:endParaRPr lang="cs-CZ" sz="3600" b="1" dirty="0">
              <a:solidFill>
                <a:srgbClr val="00A499"/>
              </a:solidFill>
              <a:latin typeface="Drive" panose="020B0503030500020004" pitchFamily="34" charset="-18"/>
              <a:cs typeface="Calibri" panose="020F050202020403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33FFC91-EB83-99DB-C66A-3E41F667F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A1BE-92D9-9E4F-B3B9-F1A717F85676}" type="slidenum">
              <a:rPr lang="cs-CZ" smtClean="0"/>
              <a:t>19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217C2D8A-64B3-C5C5-9B34-5DB489CCAD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35" name="TextovéPole 34">
            <a:extLst>
              <a:ext uri="{FF2B5EF4-FFF2-40B4-BE49-F238E27FC236}">
                <a16:creationId xmlns:a16="http://schemas.microsoft.com/office/drawing/2014/main" id="{B8228A4A-5800-12C0-D427-7F80B95A20D4}"/>
              </a:ext>
            </a:extLst>
          </p:cNvPr>
          <p:cNvSpPr txBox="1"/>
          <p:nvPr/>
        </p:nvSpPr>
        <p:spPr>
          <a:xfrm>
            <a:off x="603074" y="1848296"/>
            <a:ext cx="10579792" cy="3936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9900" indent="-457200" algn="just">
              <a:spcBef>
                <a:spcPts val="705"/>
              </a:spcBef>
              <a:buFont typeface="Arial" panose="020B0604020202020204" pitchFamily="34" charset="0"/>
              <a:buChar char="•"/>
              <a:tabLst>
                <a:tab pos="354965" algn="l"/>
              </a:tabLst>
            </a:pPr>
            <a:r>
              <a:rPr lang="cs-CZ" sz="3200" dirty="0"/>
              <a:t>Zapojení </a:t>
            </a:r>
            <a:r>
              <a:rPr lang="cs-CZ" sz="3200" b="1" dirty="0"/>
              <a:t>Mentora</a:t>
            </a:r>
            <a:r>
              <a:rPr lang="cs-CZ" sz="3200" dirty="0"/>
              <a:t> v každém Návratovém grantu. Mentor je  výzkumný pracovník, zaměstnanec VŠB-TUO, který poskytuje odbornou a metodickou podporu. Musí být výzkumným pracovníkem  – seniorem s adekvátní praxí v oboru daného návratového grantu. Maximální zapojení mentora je ve výši 0,2 FTE (max. v každém měsíci po celou dobu realizace návratového grantu). </a:t>
            </a:r>
          </a:p>
          <a:p>
            <a:pPr marL="355600" indent="-342900">
              <a:lnSpc>
                <a:spcPct val="100000"/>
              </a:lnSpc>
              <a:spcBef>
                <a:spcPts val="705"/>
              </a:spcBef>
              <a:buFontTx/>
              <a:buChar char="-"/>
              <a:tabLst>
                <a:tab pos="354965" algn="l"/>
              </a:tabLst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283317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obsah 3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F5307518-25D2-047F-AC25-0366BD22AE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294" y="2636196"/>
            <a:ext cx="10884375" cy="15137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9150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8B3AD-CE75-4D69-C117-662F69348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7802B6-059B-73BC-5222-D5D5ACBC22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85" y="819712"/>
            <a:ext cx="11396841" cy="1148899"/>
          </a:xfrm>
        </p:spPr>
        <p:txBody>
          <a:bodyPr anchor="ctr">
            <a:noAutofit/>
          </a:bodyPr>
          <a:lstStyle/>
          <a:p>
            <a:pPr algn="l"/>
            <a:r>
              <a:rPr lang="pl-PL" sz="3600" b="1" dirty="0">
                <a:solidFill>
                  <a:srgbClr val="00A499"/>
                </a:solidFill>
                <a:latin typeface="Drive" panose="020B0503030500020004" pitchFamily="34" charset="-18"/>
                <a:cs typeface="Calibri" panose="020F0502020204030204" pitchFamily="34" charset="0"/>
              </a:rPr>
              <a:t>Podmínky pro Návratové granty – nepovinné</a:t>
            </a:r>
            <a:br>
              <a:rPr lang="pl-PL" sz="3600" b="1" dirty="0">
                <a:solidFill>
                  <a:srgbClr val="00A499"/>
                </a:solidFill>
                <a:latin typeface="Drive" panose="020B0503030500020004" pitchFamily="34" charset="-18"/>
                <a:cs typeface="Calibri" panose="020F0502020204030204" pitchFamily="34" charset="0"/>
              </a:rPr>
            </a:br>
            <a:endParaRPr lang="cs-CZ" sz="3600" b="1" dirty="0">
              <a:solidFill>
                <a:srgbClr val="00A499"/>
              </a:solidFill>
              <a:latin typeface="Drive" panose="020B0503030500020004" pitchFamily="34" charset="-18"/>
              <a:cs typeface="Calibri" panose="020F050202020403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DE3ED48-827F-2DDF-1A03-38959A1A2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A1BE-92D9-9E4F-B3B9-F1A717F85676}" type="slidenum">
              <a:rPr lang="cs-CZ" smtClean="0"/>
              <a:t>20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7B8BBAF7-4016-3AA5-3E64-46342DED1C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E140D002-FC60-EA9B-511B-CDC4B5C7D9DA}"/>
              </a:ext>
            </a:extLst>
          </p:cNvPr>
          <p:cNvSpPr txBox="1"/>
          <p:nvPr/>
        </p:nvSpPr>
        <p:spPr>
          <a:xfrm>
            <a:off x="296562" y="1630983"/>
            <a:ext cx="10503243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98450" indent="-285750" algn="just">
              <a:lnSpc>
                <a:spcPct val="100000"/>
              </a:lnSpc>
              <a:spcBef>
                <a:spcPts val="705"/>
              </a:spcBef>
              <a:buFont typeface="Arial" panose="020B0604020202020204" pitchFamily="34" charset="0"/>
              <a:buChar char="•"/>
              <a:tabLst>
                <a:tab pos="354965" algn="l"/>
              </a:tabLst>
            </a:pPr>
            <a:r>
              <a:rPr lang="cs-CZ" sz="3200" b="1" dirty="0"/>
              <a:t>Tým hlavního řešitele </a:t>
            </a:r>
            <a:r>
              <a:rPr lang="cs-CZ" sz="3200" dirty="0"/>
              <a:t>do řešení grantu mohou být zapojeny i další osoby, které se podílejí na řešení grantu (u těchto pracovníků se již nejedná o návrat z kariérní přestávky). Velikost týmu je maximálně 5 osob (1 Hlavní řešitel + až 4 další zapojené osoby v rámci Týmu hlavního řešitele), přičemž součet úvazků členů Týmu hlavního řešitele může být maximálně 2 FTE. 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2557831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7FC328-A0DC-EF4E-B829-81DC43AC3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FB99CC-7435-E8D1-A940-E381307EBC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85" y="210260"/>
            <a:ext cx="11396841" cy="1758352"/>
          </a:xfrm>
        </p:spPr>
        <p:txBody>
          <a:bodyPr anchor="ctr">
            <a:noAutofit/>
          </a:bodyPr>
          <a:lstStyle/>
          <a:p>
            <a:pPr algn="l"/>
            <a:r>
              <a:rPr lang="pl-PL" sz="3600" b="1" dirty="0">
                <a:solidFill>
                  <a:srgbClr val="00A499"/>
                </a:solidFill>
                <a:latin typeface="Drive" panose="020B0503030500020004" pitchFamily="34" charset="-18"/>
                <a:cs typeface="Calibri" panose="020F0502020204030204" pitchFamily="34" charset="0"/>
              </a:rPr>
              <a:t>Podmínky pro Návratové granty - nepovinné</a:t>
            </a:r>
            <a:endParaRPr lang="cs-CZ" sz="3600" b="1" dirty="0">
              <a:solidFill>
                <a:srgbClr val="00A499"/>
              </a:solidFill>
              <a:latin typeface="Drive" panose="020B0503030500020004" pitchFamily="34" charset="-18"/>
              <a:cs typeface="Calibri" panose="020F050202020403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6648A65-7DBC-D29A-D30E-66268580D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A1BE-92D9-9E4F-B3B9-F1A717F85676}" type="slidenum">
              <a:rPr lang="cs-CZ" smtClean="0"/>
              <a:t>21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8A2BE9EA-EFAA-0202-3DC9-118703D2FA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F3306B75-B3CB-05F5-E2F4-E48CF995AD6B}"/>
              </a:ext>
            </a:extLst>
          </p:cNvPr>
          <p:cNvSpPr txBox="1"/>
          <p:nvPr/>
        </p:nvSpPr>
        <p:spPr>
          <a:xfrm>
            <a:off x="296562" y="1630983"/>
            <a:ext cx="10873946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3200" b="1" dirty="0"/>
              <a:t>Mobilita hlavního řešitele - </a:t>
            </a:r>
            <a:r>
              <a:rPr lang="cs-CZ" sz="3200" dirty="0"/>
              <a:t>zahraniční mobilita  v minimální délce 1 měsíc; maximální délce 6 měsíců. Mobilitu lze rozdělit do dvou celků nepřesahujících celkem 6 měsíců. Mobilitu je možné přerušit, a to maximálně tak, aby plánované datum ukončení mobility nepřesahovalo předpokládané datum ukončení realizace návratového grantu. Mobilita musí mít věcnou a logickou návaznost na realizovaný výzkum. </a:t>
            </a:r>
          </a:p>
        </p:txBody>
      </p:sp>
    </p:spTree>
    <p:extLst>
      <p:ext uri="{BB962C8B-B14F-4D97-AF65-F5344CB8AC3E}">
        <p14:creationId xmlns:p14="http://schemas.microsoft.com/office/powerpoint/2010/main" val="4224551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AEA08-257C-F294-7F5E-5D28AF79B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524AEC-EE2E-72B7-08B9-65631DB7C7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85" y="819712"/>
            <a:ext cx="11396841" cy="1148899"/>
          </a:xfrm>
        </p:spPr>
        <p:txBody>
          <a:bodyPr anchor="ctr">
            <a:noAutofit/>
          </a:bodyPr>
          <a:lstStyle/>
          <a:p>
            <a:pPr algn="l"/>
            <a:r>
              <a:rPr lang="pl-PL" sz="3600" b="1" dirty="0">
                <a:solidFill>
                  <a:srgbClr val="00A499"/>
                </a:solidFill>
                <a:latin typeface="Drive" panose="020B0503030500020004" pitchFamily="34" charset="-18"/>
                <a:cs typeface="Calibri" panose="020F0502020204030204" pitchFamily="34" charset="0"/>
              </a:rPr>
              <a:t>Podmínky pro Návratové granty - nepovinné</a:t>
            </a:r>
            <a:endParaRPr lang="cs-CZ" sz="3600" b="1" dirty="0">
              <a:solidFill>
                <a:srgbClr val="00A499"/>
              </a:solidFill>
              <a:latin typeface="Drive" panose="020B0503030500020004" pitchFamily="34" charset="-18"/>
              <a:cs typeface="Calibri" panose="020F050202020403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756D132-6C7B-8F01-73FD-D7A1B4C14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A1BE-92D9-9E4F-B3B9-F1A717F85676}" type="slidenum">
              <a:rPr lang="cs-CZ" smtClean="0"/>
              <a:t>22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A42431D8-A045-8EA5-9718-45E82E9AED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6B18760B-2C02-8125-32C3-3960ACE78D41}"/>
              </a:ext>
            </a:extLst>
          </p:cNvPr>
          <p:cNvSpPr txBox="1"/>
          <p:nvPr/>
        </p:nvSpPr>
        <p:spPr>
          <a:xfrm>
            <a:off x="296561" y="1630983"/>
            <a:ext cx="10948087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/>
            <a:endParaRPr lang="cs-CZ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3600" b="1" dirty="0"/>
              <a:t>Vzdělávání </a:t>
            </a:r>
            <a:r>
              <a:rPr lang="cs-CZ" sz="3600" dirty="0"/>
              <a:t>hlavního</a:t>
            </a:r>
            <a:r>
              <a:rPr lang="cs-CZ" sz="3600" b="1" dirty="0"/>
              <a:t> </a:t>
            </a:r>
            <a:r>
              <a:rPr lang="cs-CZ" sz="3600" dirty="0"/>
              <a:t>řešitele v rozsahu cca 120 hodin ročně (odborné vzdělávání (oborové kurzy, akademické psaní) a soft-</a:t>
            </a:r>
            <a:r>
              <a:rPr lang="cs-CZ" sz="3600" dirty="0" err="1"/>
              <a:t>skills</a:t>
            </a:r>
            <a:r>
              <a:rPr lang="cs-CZ" sz="3600" dirty="0"/>
              <a:t> (projektové řízení, otevřená věda).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3600" b="1" dirty="0"/>
              <a:t>Příspěvek na péči o dítě/osobu blízkou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7542286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915DFE-61BB-FF92-C3B5-2A8353B25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A499"/>
                </a:solidFill>
                <a:latin typeface="Drive" panose="020B0503030500020004"/>
              </a:rPr>
              <a:t>Povinné přílohy žádosti - vzory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D4F4D2-D713-78DC-938C-5184D934A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>
                <a:hlinkClick r:id="rId2" tooltip="Priloha_1_Navraty_Souhlas_pracoviste"/>
              </a:rPr>
              <a:t>Priloha_1_Navraty_Souhlas_pracoviste</a:t>
            </a:r>
            <a:endParaRPr lang="cs-CZ" dirty="0"/>
          </a:p>
          <a:p>
            <a:r>
              <a:rPr lang="cs-CZ" u="sng" dirty="0">
                <a:hlinkClick r:id="rId3" tooltip="Priloha_2_Navraty_CP_jine_projekty"/>
              </a:rPr>
              <a:t>Priloha_2_Navraty_CP_jine_projekty</a:t>
            </a:r>
            <a:endParaRPr lang="cs-CZ" dirty="0"/>
          </a:p>
          <a:p>
            <a:r>
              <a:rPr lang="cs-CZ" u="sng" dirty="0">
                <a:hlinkClick r:id="rId4" tooltip="Priloha_3_Navraty_CP_jine_projekty_financovani"/>
              </a:rPr>
              <a:t>Priloha_3_Navraty_CP_jine_projekty_financovani</a:t>
            </a:r>
            <a:endParaRPr lang="cs-CZ" dirty="0"/>
          </a:p>
          <a:p>
            <a:r>
              <a:rPr lang="cs-CZ" u="sng" dirty="0">
                <a:hlinkClick r:id="rId5" tooltip="Priloha_4_Navraty_CP_disertace"/>
              </a:rPr>
              <a:t>Priloha_4_Navraty_CP_disertace</a:t>
            </a:r>
            <a:endParaRPr lang="cs-CZ" dirty="0"/>
          </a:p>
          <a:p>
            <a:r>
              <a:rPr lang="cs-CZ" u="sng" dirty="0">
                <a:hlinkClick r:id="rId6" tooltip="Priloha_5_Navraty_RIS3"/>
              </a:rPr>
              <a:t>Priloha_5_Navraty_RIS3</a:t>
            </a:r>
            <a:endParaRPr lang="cs-CZ" dirty="0"/>
          </a:p>
          <a:p>
            <a:r>
              <a:rPr lang="cs-CZ" u="sng" dirty="0">
                <a:hlinkClick r:id="rId7" tooltip="Priloha_6_Kalkulacka-Aktivita-3_zadost-o-navratovy-grant_4_1"/>
              </a:rPr>
              <a:t>Priloha_6_Kalkulacka-Aktivita-3_zadost-o-navratovy-grant_4_1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89703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C2137-1C77-D477-3666-5DF43508F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6F071C-3E40-6185-E7BB-6AC4DF99B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A499"/>
                </a:solidFill>
                <a:latin typeface="Drive" panose="020B0503030500020004"/>
              </a:rPr>
              <a:t>Povinné přílohy žádosti – bez vzoru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D7E3DF-320B-8C07-D9CC-9A14776C29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/>
              <a:t>CV Hlavního řešitele (strukturovaný odborný životopis v rozsahu max. 1 list formátu A4 včetně max. 5 nejlepších publikací a ORCID); </a:t>
            </a:r>
          </a:p>
          <a:p>
            <a:pPr algn="just"/>
            <a:r>
              <a:rPr lang="cs-CZ" dirty="0"/>
              <a:t> Podklady potvrzující soulad s vymezením kariérní přestávky a čestné prohlášení hlavního řešitele, že osobně pečuje o dítě do zahájení povinného předškolního vzdělávání, či osobu blízkou, která se nachází v dlouhodobě nepříznivém zdravotním stavu, a tato péče byla důvodem jeho kariérní přestávky; je-li tato příloha relevantní; </a:t>
            </a:r>
          </a:p>
          <a:p>
            <a:pPr algn="just"/>
            <a:r>
              <a:rPr lang="cs-CZ" dirty="0"/>
              <a:t>Motivační dopis žadatele v rozsahu maximálně jedné strany formátu A4 (cca 1 normostrana = 1 800 znaků včetně mezer); </a:t>
            </a:r>
          </a:p>
        </p:txBody>
      </p:sp>
    </p:spTree>
    <p:extLst>
      <p:ext uri="{BB962C8B-B14F-4D97-AF65-F5344CB8AC3E}">
        <p14:creationId xmlns:p14="http://schemas.microsoft.com/office/powerpoint/2010/main" val="7128144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2E1C2C-D512-6977-4526-A46C9908A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63EF63-96BD-F2B1-3680-8F15C3415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85" y="819712"/>
            <a:ext cx="11396841" cy="1148899"/>
          </a:xfrm>
        </p:spPr>
        <p:txBody>
          <a:bodyPr anchor="ctr">
            <a:noAutofit/>
          </a:bodyPr>
          <a:lstStyle/>
          <a:p>
            <a:pPr algn="l"/>
            <a:r>
              <a:rPr lang="pl-PL" sz="3600" b="1" dirty="0">
                <a:solidFill>
                  <a:srgbClr val="00A499"/>
                </a:solidFill>
                <a:latin typeface="Drive" panose="020B0503030500020004" pitchFamily="34" charset="-18"/>
                <a:cs typeface="Calibri" panose="020F0502020204030204" pitchFamily="34" charset="0"/>
              </a:rPr>
              <a:t>Podpora výzkumníků na kariérní přestávce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B9830AC-F071-54A5-FA99-83E6EB6B1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A1BE-92D9-9E4F-B3B9-F1A717F85676}" type="slidenum">
              <a:rPr lang="cs-CZ" smtClean="0"/>
              <a:t>25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1C5A2DAF-F536-2B49-8457-44C4B2645E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35" name="TextovéPole 34">
            <a:extLst>
              <a:ext uri="{FF2B5EF4-FFF2-40B4-BE49-F238E27FC236}">
                <a16:creationId xmlns:a16="http://schemas.microsoft.com/office/drawing/2014/main" id="{D10A7CB9-6DF2-5B4F-D284-C92FF4558660}"/>
              </a:ext>
            </a:extLst>
          </p:cNvPr>
          <p:cNvSpPr txBox="1"/>
          <p:nvPr/>
        </p:nvSpPr>
        <p:spPr>
          <a:xfrm>
            <a:off x="648110" y="1781621"/>
            <a:ext cx="11248615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lnSpc>
                <a:spcPts val="2280"/>
              </a:lnSpc>
              <a:spcBef>
                <a:spcPts val="105"/>
              </a:spcBef>
            </a:pPr>
            <a:r>
              <a:rPr lang="cs-CZ" sz="2800" dirty="0">
                <a:cs typeface="Calibri"/>
              </a:rPr>
              <a:t>Současně jsou realizovány činnosti k</a:t>
            </a:r>
            <a:r>
              <a:rPr lang="cs-CZ" sz="2800" spc="70" dirty="0">
                <a:cs typeface="Calibri"/>
              </a:rPr>
              <a:t> </a:t>
            </a:r>
            <a:r>
              <a:rPr lang="cs-CZ" sz="2800" dirty="0"/>
              <a:t>vytvoření institucionálního programu podpory pro pracovníky VŠB-TUO na kariérní přestávce, a to</a:t>
            </a:r>
          </a:p>
          <a:p>
            <a:endParaRPr lang="cs-CZ" sz="2800" dirty="0"/>
          </a:p>
          <a:p>
            <a:pPr marL="263525" indent="-263525">
              <a:tabLst>
                <a:tab pos="0" algn="l"/>
              </a:tabLst>
            </a:pPr>
            <a:r>
              <a:rPr lang="cs-CZ" sz="2800" b="1" dirty="0"/>
              <a:t>- 	</a:t>
            </a:r>
            <a:r>
              <a:rPr lang="cs-CZ" sz="2800" dirty="0"/>
              <a:t>příprava a distribuce newsletteru (průběžně aktualizované informace o produktech a možnostech a příležitostech, kontakty na jednotlivá pracoviště a osoby zajišťující podpůrné služby),</a:t>
            </a:r>
          </a:p>
          <a:p>
            <a:pPr marL="285750" indent="-285750">
              <a:buFontTx/>
              <a:buChar char="-"/>
            </a:pPr>
            <a:r>
              <a:rPr lang="cs-CZ" sz="2800" dirty="0"/>
              <a:t>pomoc při vyhledávání vhodných školení, workshopů, konferencí aj. či termínů u specializovaného kouče, </a:t>
            </a:r>
          </a:p>
          <a:p>
            <a:pPr marL="285750" indent="-285750">
              <a:buFontTx/>
              <a:buChar char="-"/>
            </a:pPr>
            <a:r>
              <a:rPr lang="cs-CZ" sz="2800" dirty="0"/>
              <a:t>informování o připravovaných akcích v oblasti výzkumu na VŠB-TUO i v rámci ČR a zahraničí.</a:t>
            </a:r>
          </a:p>
          <a:p>
            <a:pPr marL="285750" indent="-285750">
              <a:buFontTx/>
              <a:buChar char="-"/>
            </a:pPr>
            <a:r>
              <a:rPr lang="cs-CZ" sz="2800" dirty="0"/>
              <a:t>zveřejňování informací a možností na webových stránkách univerzity,</a:t>
            </a:r>
          </a:p>
          <a:p>
            <a:pPr marL="12700">
              <a:lnSpc>
                <a:spcPts val="2280"/>
              </a:lnSpc>
              <a:spcBef>
                <a:spcPts val="105"/>
              </a:spcBef>
            </a:pPr>
            <a:endParaRPr lang="cs-CZ" dirty="0"/>
          </a:p>
          <a:p>
            <a:pPr marL="191135" indent="-178435">
              <a:lnSpc>
                <a:spcPct val="100000"/>
              </a:lnSpc>
              <a:spcBef>
                <a:spcPts val="760"/>
              </a:spcBef>
              <a:buFont typeface="Arial MT"/>
              <a:buChar char="•"/>
              <a:tabLst>
                <a:tab pos="191135" algn="l"/>
              </a:tabLst>
            </a:pPr>
            <a:endParaRPr lang="cs-CZ" sz="2000" spc="-1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99525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59628-95C6-59BD-66C9-D369EC05E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4F8CAC-667A-3C98-2582-980FCEFE66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85" y="819712"/>
            <a:ext cx="11396841" cy="1148899"/>
          </a:xfrm>
        </p:spPr>
        <p:txBody>
          <a:bodyPr anchor="ctr">
            <a:noAutofit/>
          </a:bodyPr>
          <a:lstStyle/>
          <a:p>
            <a:pPr algn="l"/>
            <a:r>
              <a:rPr lang="pl-PL" sz="3600" b="1" dirty="0">
                <a:solidFill>
                  <a:srgbClr val="00A499"/>
                </a:solidFill>
                <a:latin typeface="Drive" panose="020B0503030500020004" pitchFamily="34" charset="-18"/>
                <a:cs typeface="Calibri" panose="020F0502020204030204" pitchFamily="34" charset="0"/>
              </a:rPr>
              <a:t>Podpora výzkumníků na kariérní přestávce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DFEA056-9EDB-DE03-8331-4D56F7C1D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A1BE-92D9-9E4F-B3B9-F1A717F85676}" type="slidenum">
              <a:rPr lang="cs-CZ" smtClean="0"/>
              <a:t>26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0AB5B2B5-25A8-6115-2021-2612860843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35" name="TextovéPole 34">
            <a:extLst>
              <a:ext uri="{FF2B5EF4-FFF2-40B4-BE49-F238E27FC236}">
                <a16:creationId xmlns:a16="http://schemas.microsoft.com/office/drawing/2014/main" id="{8DF11C9A-CA98-6BB6-4C13-C331725DFE30}"/>
              </a:ext>
            </a:extLst>
          </p:cNvPr>
          <p:cNvSpPr txBox="1"/>
          <p:nvPr/>
        </p:nvSpPr>
        <p:spPr>
          <a:xfrm>
            <a:off x="325121" y="1848296"/>
            <a:ext cx="11028679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endParaRPr lang="cs-CZ" sz="2400" dirty="0"/>
          </a:p>
          <a:p>
            <a:pPr marL="285750" indent="-285750" algn="just">
              <a:buFontTx/>
              <a:buChar char="-"/>
            </a:pPr>
            <a:r>
              <a:rPr lang="cs-CZ" sz="2800" dirty="0"/>
              <a:t>koordinace úprav současného systému seminářů a vzdělávacích programů VŠB-TUO (umožnění přihlášení osob, které nejsou v aktivním zaměstnaneckém vztahu) - kurzy celoživotního vzdělávání (CŽV) a kurzy PhD Akademie,</a:t>
            </a:r>
          </a:p>
          <a:p>
            <a:pPr marL="285750" indent="-285750" algn="just">
              <a:buFontTx/>
              <a:buChar char="-"/>
            </a:pPr>
            <a:r>
              <a:rPr lang="cs-CZ" sz="2800" dirty="0"/>
              <a:t>zpřístupnění služeb </a:t>
            </a:r>
            <a:r>
              <a:rPr lang="cs-CZ" sz="2800" dirty="0" err="1"/>
              <a:t>Writting</a:t>
            </a:r>
            <a:r>
              <a:rPr lang="cs-CZ" sz="2800" dirty="0"/>
              <a:t> Support Centra či služby CPP</a:t>
            </a:r>
          </a:p>
          <a:p>
            <a:pPr marL="285750" indent="-285750" algn="just">
              <a:buFontTx/>
              <a:buChar char="-"/>
            </a:pPr>
            <a:r>
              <a:rPr lang="cs-CZ" sz="2800" dirty="0"/>
              <a:t>koordinace služby specializovaného kouče ve skupinách či individuálně</a:t>
            </a:r>
          </a:p>
          <a:p>
            <a:pPr marL="285750" indent="-285750" algn="just">
              <a:buFontTx/>
              <a:buChar char="-"/>
            </a:pPr>
            <a:r>
              <a:rPr lang="cs-CZ" sz="2800" dirty="0"/>
              <a:t>zajištění přístupu k dalším podpůrným službám – přístup k informačním systémům, do databází a knihovny aj. </a:t>
            </a:r>
          </a:p>
          <a:p>
            <a:pPr algn="just"/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996987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B8B39A-E4DC-6FDC-7D8E-4C88B3FF2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D54B36-0630-28E2-2450-F9FF52388E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43813"/>
            <a:ext cx="9144000" cy="804992"/>
          </a:xfrm>
        </p:spPr>
        <p:txBody>
          <a:bodyPr anchor="ctr">
            <a:noAutofit/>
          </a:bodyPr>
          <a:lstStyle/>
          <a:p>
            <a:pPr algn="l"/>
            <a:r>
              <a:rPr lang="pl-PL" sz="3600" b="1" dirty="0">
                <a:solidFill>
                  <a:srgbClr val="00A499"/>
                </a:solidFill>
                <a:latin typeface="Drive"/>
              </a:rPr>
              <a:t>Důležité kontakty:</a:t>
            </a:r>
            <a:endParaRPr lang="cs-CZ" sz="3600" b="1" dirty="0">
              <a:solidFill>
                <a:srgbClr val="00A499"/>
              </a:solidFill>
              <a:latin typeface="Drive"/>
            </a:endParaRP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B77F3B13-6F53-6187-57A6-0E2A968535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448805"/>
            <a:ext cx="9144000" cy="4907545"/>
          </a:xfrm>
        </p:spPr>
        <p:txBody>
          <a:bodyPr>
            <a:normAutofit fontScale="92500"/>
          </a:bodyPr>
          <a:lstStyle/>
          <a:p>
            <a:pPr algn="l"/>
            <a:r>
              <a:rPr lang="cs-CZ" sz="2800" b="1" dirty="0">
                <a:hlinkClick r:id="rId2"/>
              </a:rPr>
              <a:t>Navraty@vsb.cz</a:t>
            </a:r>
            <a:endParaRPr lang="cs-CZ" sz="2800" b="1" dirty="0"/>
          </a:p>
          <a:p>
            <a:pPr algn="l"/>
            <a:endParaRPr lang="cs-CZ" sz="2800" b="1" dirty="0"/>
          </a:p>
          <a:p>
            <a:pPr algn="l"/>
            <a:r>
              <a:rPr lang="cs-CZ" sz="2800" u="sng" dirty="0">
                <a:hlinkClick r:id="rId3"/>
              </a:rPr>
              <a:t>Ing. Vajsová Radomíra</a:t>
            </a:r>
            <a:r>
              <a:rPr lang="cs-CZ" sz="2800" u="sng" dirty="0"/>
              <a:t> </a:t>
            </a:r>
            <a:r>
              <a:rPr lang="cs-CZ" sz="2800" dirty="0"/>
              <a:t>– IT, práce v systému EPZ</a:t>
            </a:r>
          </a:p>
          <a:p>
            <a:pPr algn="just"/>
            <a:r>
              <a:rPr lang="cs-CZ" sz="2800" u="sng" dirty="0">
                <a:hlinkClick r:id="rId4"/>
              </a:rPr>
              <a:t>Mgr. Bc. Mučka Aleš, Ph.D.</a:t>
            </a:r>
            <a:r>
              <a:rPr lang="cs-CZ" sz="2800" u="sng" dirty="0"/>
              <a:t> </a:t>
            </a:r>
            <a:r>
              <a:rPr lang="cs-CZ" sz="2800" dirty="0"/>
              <a:t>– Oddělení podpory vědy, výzkumu a vzdělávání; Data </a:t>
            </a:r>
            <a:r>
              <a:rPr lang="cs-CZ" sz="2800" dirty="0" err="1"/>
              <a:t>steward</a:t>
            </a:r>
            <a:r>
              <a:rPr lang="cs-CZ" sz="2800" dirty="0"/>
              <a:t>. Konzultace v oblasti správy dat.</a:t>
            </a:r>
          </a:p>
          <a:p>
            <a:pPr algn="l"/>
            <a:r>
              <a:rPr lang="es-ES" sz="2800" u="sng" dirty="0">
                <a:hlinkClick r:id="rId5"/>
              </a:rPr>
              <a:t>Ing. Mucha Nikolas, Ph.D.</a:t>
            </a:r>
            <a:r>
              <a:rPr lang="cs-CZ" sz="2800" u="sng" dirty="0"/>
              <a:t> - </a:t>
            </a:r>
            <a:r>
              <a:rPr lang="cs-CZ" sz="2800" dirty="0"/>
              <a:t>Specialista komercializace. Konzultace v oblasti duševního vlastnictví ve výzkumu a licencování.</a:t>
            </a:r>
          </a:p>
          <a:p>
            <a:pPr algn="l"/>
            <a:r>
              <a:rPr lang="cs-CZ" sz="2800" u="sng" dirty="0">
                <a:hlinkClick r:id="rId6"/>
              </a:rPr>
              <a:t>Ing. Kučerová Martina, Ph.D.</a:t>
            </a:r>
            <a:r>
              <a:rPr lang="cs-CZ" sz="2800" u="sng" dirty="0"/>
              <a:t> - </a:t>
            </a:r>
            <a:r>
              <a:rPr lang="cs-CZ" sz="2800" dirty="0"/>
              <a:t>Specialista transferu technologií. Konzultace v oblasti duševního vlastnictví ve výzkumu a licencování.  </a:t>
            </a:r>
          </a:p>
          <a:p>
            <a:pPr algn="l" fontAlgn="t"/>
            <a:r>
              <a:rPr lang="cs-CZ" sz="2800" dirty="0">
                <a:hlinkClick r:id="rId7"/>
              </a:rPr>
              <a:t>ivana.cubikova@vsb.cz</a:t>
            </a:r>
            <a:r>
              <a:rPr lang="cs-CZ" sz="2800" dirty="0"/>
              <a:t> – Koordinátor podpory. </a:t>
            </a:r>
          </a:p>
          <a:p>
            <a:pPr algn="l"/>
            <a:endParaRPr lang="cs-CZ" dirty="0"/>
          </a:p>
          <a:p>
            <a:pPr algn="l"/>
            <a:endParaRPr lang="cs-CZ" dirty="0"/>
          </a:p>
          <a:p>
            <a:pPr algn="l"/>
            <a:endParaRPr lang="cs-CZ" dirty="0"/>
          </a:p>
          <a:p>
            <a:pPr algn="l"/>
            <a:endParaRPr lang="cs-CZ" b="1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D6AAA60-E611-BB76-98B9-28DF74447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57EA1BE-92D9-9E4F-B3B9-F1A717F85676}" type="slidenum">
              <a:rPr lang="cs-CZ" smtClean="0"/>
              <a:pPr/>
              <a:t>27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0E9533A7-5724-C9BC-D28B-1CCF22AD7D3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0238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D49F47FC-E699-3789-D6E6-A3099372A3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25667A42-AF11-DA89-9EFA-8E78E0C95055}"/>
              </a:ext>
            </a:extLst>
          </p:cNvPr>
          <p:cNvSpPr/>
          <p:nvPr/>
        </p:nvSpPr>
        <p:spPr>
          <a:xfrm>
            <a:off x="3451861" y="1840230"/>
            <a:ext cx="5280660" cy="707886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cs-CZ" sz="4000" b="1" dirty="0">
                <a:solidFill>
                  <a:srgbClr val="00A4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Děkuji za pozornost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A8DC30E6-70AA-15E2-CF88-2982A3F34B6E}"/>
              </a:ext>
            </a:extLst>
          </p:cNvPr>
          <p:cNvSpPr/>
          <p:nvPr/>
        </p:nvSpPr>
        <p:spPr>
          <a:xfrm>
            <a:off x="3048000" y="3500527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cs-CZ" sz="2800" b="1" dirty="0">
                <a:solidFill>
                  <a:srgbClr val="00A4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Mgr. Bohuslava Dostálová</a:t>
            </a:r>
          </a:p>
          <a:p>
            <a:pPr algn="ctr"/>
            <a:r>
              <a:rPr lang="cs-CZ" sz="2800" b="1" dirty="0">
                <a:solidFill>
                  <a:srgbClr val="00A4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Centrum projektové podpory</a:t>
            </a:r>
          </a:p>
          <a:p>
            <a:pPr algn="ctr"/>
            <a:endParaRPr lang="cs-CZ" sz="2800" b="1" dirty="0">
              <a:solidFill>
                <a:srgbClr val="00A4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cs-CZ" b="1" dirty="0">
                <a:solidFill>
                  <a:srgbClr val="00A499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www.vsb.cz</a:t>
            </a:r>
            <a:endParaRPr lang="cs-CZ" b="1" dirty="0">
              <a:solidFill>
                <a:srgbClr val="00A4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cs-CZ" b="1" dirty="0">
              <a:solidFill>
                <a:srgbClr val="00A4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cs-CZ" b="1" dirty="0">
              <a:solidFill>
                <a:srgbClr val="00A4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cs-CZ" b="1" dirty="0">
              <a:solidFill>
                <a:srgbClr val="00A4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cs-CZ" b="1" dirty="0">
              <a:solidFill>
                <a:srgbClr val="00A4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cs-CZ" b="1" dirty="0">
              <a:solidFill>
                <a:srgbClr val="00A4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Zástupný obsah 3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1C37F488-B2C0-D7DC-7731-E62C72BB95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650" y="6113063"/>
            <a:ext cx="2522706" cy="3508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4189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F31D19-3ECE-436A-2661-85DA1D6B5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A499"/>
                </a:solidFill>
                <a:latin typeface="Drive"/>
              </a:rPr>
              <a:t>Žádost o Návratový grant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D5FD1D93-BA3F-A426-965A-F2362701253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37107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cs-CZ" sz="3600" dirty="0"/>
              <a:t>Žádosti návratových grantů budou podávány prostřednictvím systému Evidence projektů a zakázek (dále jen „EPZ“), dostupném na </a:t>
            </a:r>
            <a:r>
              <a:rPr lang="cs-CZ" sz="3600" u="sng" dirty="0">
                <a:hlinkClick r:id="rId2"/>
              </a:rPr>
              <a:t>https://projekty.vsb.cz/</a:t>
            </a:r>
            <a:r>
              <a:rPr lang="cs-CZ" sz="3600" dirty="0"/>
              <a:t>. </a:t>
            </a:r>
          </a:p>
          <a:p>
            <a:pPr marL="0" indent="0" algn="ctr">
              <a:buNone/>
            </a:pPr>
            <a:r>
              <a:rPr lang="cs-CZ" sz="3600" dirty="0"/>
              <a:t>Věcnou podporu </a:t>
            </a:r>
            <a:r>
              <a:rPr lang="cs-CZ" sz="3600" dirty="0" err="1"/>
              <a:t>podporu</a:t>
            </a:r>
            <a:r>
              <a:rPr lang="cs-CZ" sz="3600" dirty="0"/>
              <a:t> pro podání žádosti o návratový grant v systému zajišťuje útvar Řízení </a:t>
            </a:r>
            <a:r>
              <a:rPr lang="cs-CZ" sz="3600" dirty="0" err="1"/>
              <a:t>VaV</a:t>
            </a:r>
            <a:r>
              <a:rPr lang="cs-CZ" sz="3600" dirty="0"/>
              <a:t> + PhD Akademie, technickou podporu zajišťuje CIT. </a:t>
            </a:r>
          </a:p>
        </p:txBody>
      </p:sp>
    </p:spTree>
    <p:extLst>
      <p:ext uri="{BB962C8B-B14F-4D97-AF65-F5344CB8AC3E}">
        <p14:creationId xmlns:p14="http://schemas.microsoft.com/office/powerpoint/2010/main" val="827445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EDAA0-990C-3029-E1E4-1814169DC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275621-A02D-3140-05C8-284E3F0C6A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2450" y="819712"/>
            <a:ext cx="11036476" cy="542363"/>
          </a:xfrm>
        </p:spPr>
        <p:txBody>
          <a:bodyPr anchor="ctr">
            <a:noAutofit/>
          </a:bodyPr>
          <a:lstStyle/>
          <a:p>
            <a:pPr algn="l"/>
            <a:r>
              <a:rPr lang="cs-CZ" sz="3600" b="1" dirty="0">
                <a:solidFill>
                  <a:srgbClr val="00A499"/>
                </a:solidFill>
                <a:latin typeface="Drive" panose="020B0503030500020004"/>
              </a:rPr>
              <a:t>Návratové granty VŠB-TUO</a:t>
            </a:r>
            <a:endParaRPr lang="cs-CZ" sz="3600" b="1" dirty="0">
              <a:solidFill>
                <a:srgbClr val="00A499"/>
              </a:solidFill>
              <a:latin typeface="Drive" panose="020B0503030500020004" pitchFamily="34" charset="-18"/>
              <a:cs typeface="Calibri" panose="020F050202020403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2C4C312-0162-2E0B-4CB4-0DE3E669B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A1BE-92D9-9E4F-B3B9-F1A717F85676}" type="slidenum">
              <a:rPr lang="cs-CZ" smtClean="0"/>
              <a:t>3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91242BD4-788F-099B-3689-8C05D48ACE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35" name="TextovéPole 34">
            <a:extLst>
              <a:ext uri="{FF2B5EF4-FFF2-40B4-BE49-F238E27FC236}">
                <a16:creationId xmlns:a16="http://schemas.microsoft.com/office/drawing/2014/main" id="{E0E6EFEF-89A7-2923-F0DC-D30D337BC8DD}"/>
              </a:ext>
            </a:extLst>
          </p:cNvPr>
          <p:cNvSpPr txBox="1"/>
          <p:nvPr/>
        </p:nvSpPr>
        <p:spPr>
          <a:xfrm>
            <a:off x="527384" y="1390119"/>
            <a:ext cx="10383632" cy="4812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1800"/>
              </a:spcAft>
            </a:pPr>
            <a:r>
              <a:rPr lang="cs-CZ" sz="2400" b="1" dirty="0"/>
              <a:t>Cílem projektu Návratové granty VŠB-TUO je na celouniverzitní úrovni vytvořit a pilotně ověřit systém návratových grantů, který s důrazem na rozvoj profesního potenciálu a udržení kontinuity výzkumu, podpoří návrat výzkumných pracovníků a pracovnic z kariérní přestávky zpět do výzkumné činnosti. </a:t>
            </a:r>
            <a:endParaRPr lang="cs-CZ" b="1" dirty="0"/>
          </a:p>
          <a:p>
            <a:pPr lvl="0" algn="just">
              <a:spcAft>
                <a:spcPts val="1800"/>
              </a:spcAft>
            </a:pPr>
            <a:r>
              <a:rPr lang="cs-CZ" sz="24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Na návratové granty získala VŠB-TUO  66 968 988,- Kč.</a:t>
            </a: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24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Dotace: 90% tj. 10% spolufinancování.</a:t>
            </a: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24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Termín grantové soutěže: 2.2.2026, 12 hodin – 4.5.2026 12 hodin (první kolo, v případě nevyčerpání alokace bude vyhlášeno kolo druhé).</a:t>
            </a: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2400" b="1" kern="100" dirty="0">
                <a:ea typeface="Aptos" panose="020B0004020202020204" pitchFamily="34" charset="0"/>
                <a:cs typeface="Times New Roman" panose="02020603050405020304" pitchFamily="18" charset="0"/>
              </a:rPr>
              <a:t>Délka návratových grantů 2 roky a je nutno je ukončit do 31.5.2029.</a:t>
            </a:r>
            <a:endParaRPr lang="cs-CZ" sz="24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1200"/>
              </a:spcAft>
            </a:pPr>
            <a:endParaRPr lang="cs-CZ" sz="24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338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DFEF3-CACC-8DD3-F8D6-D492CB7EF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349DE2-09BC-73C0-CC05-3CCB33BEF9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85" y="819712"/>
            <a:ext cx="11396841" cy="1148899"/>
          </a:xfrm>
        </p:spPr>
        <p:txBody>
          <a:bodyPr anchor="ctr">
            <a:noAutofit/>
          </a:bodyPr>
          <a:lstStyle/>
          <a:p>
            <a:pPr algn="l"/>
            <a:r>
              <a:rPr lang="cs-CZ" sz="3600" b="1" dirty="0">
                <a:solidFill>
                  <a:srgbClr val="00A499"/>
                </a:solidFill>
                <a:latin typeface="Drive" panose="020B0503030500020004"/>
              </a:rPr>
              <a:t>Návratové granty VŠB-TUO</a:t>
            </a:r>
            <a:endParaRPr lang="cs-CZ" sz="3600" b="1" dirty="0">
              <a:solidFill>
                <a:srgbClr val="00A499"/>
              </a:solidFill>
              <a:latin typeface="Drive" panose="020B0503030500020004" pitchFamily="34" charset="-18"/>
              <a:cs typeface="Calibri" panose="020F050202020403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EF5284F-45E1-C4D6-A4B8-0DBC6122F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A1BE-92D9-9E4F-B3B9-F1A717F85676}" type="slidenum">
              <a:rPr lang="cs-CZ" smtClean="0"/>
              <a:t>4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592F8462-4116-E154-F73E-9EC590AA7B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35" name="TextovéPole 34">
            <a:extLst>
              <a:ext uri="{FF2B5EF4-FFF2-40B4-BE49-F238E27FC236}">
                <a16:creationId xmlns:a16="http://schemas.microsoft.com/office/drawing/2014/main" id="{71C5F30A-3C60-2D16-9358-121CD968B3AF}"/>
              </a:ext>
            </a:extLst>
          </p:cNvPr>
          <p:cNvSpPr txBox="1"/>
          <p:nvPr/>
        </p:nvSpPr>
        <p:spPr>
          <a:xfrm>
            <a:off x="603074" y="1968611"/>
            <a:ext cx="1124861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b="1" cap="all" dirty="0"/>
          </a:p>
          <a:p>
            <a:r>
              <a:rPr lang="cs-CZ" sz="3200" b="1" cap="all" dirty="0">
                <a:hlinkClick r:id="rId3"/>
              </a:rPr>
              <a:t>https://www.vsb.cz/veda/cs/projekty-a-granty/grantova-soutez-navraty/</a:t>
            </a:r>
            <a:endParaRPr lang="cs-CZ" sz="3200" b="1" cap="all" dirty="0"/>
          </a:p>
          <a:p>
            <a:endParaRPr lang="cs-CZ" sz="3200" b="1" cap="all" dirty="0"/>
          </a:p>
          <a:p>
            <a:r>
              <a:rPr lang="cs-CZ" sz="2800" b="1" dirty="0"/>
              <a:t>Výzva a její přílohy:</a:t>
            </a:r>
          </a:p>
          <a:p>
            <a:r>
              <a:rPr lang="cs-CZ" sz="2800" u="sng" dirty="0" err="1">
                <a:hlinkClick r:id="rId4" tooltip="VYHLASENI_Navraty_sign"/>
              </a:rPr>
              <a:t>VYHLASENI_Navraty_sign</a:t>
            </a:r>
            <a:endParaRPr lang="cs-CZ" sz="2800" dirty="0"/>
          </a:p>
          <a:p>
            <a:r>
              <a:rPr lang="cs-CZ" sz="2800" u="sng" dirty="0">
                <a:hlinkClick r:id="rId5" tooltip="Příloha 1V) Zásady grantové soutěže „Návraty“"/>
              </a:rPr>
              <a:t>Příloha 1V) Zásady grantové soutěže „Návraty“</a:t>
            </a:r>
            <a:endParaRPr lang="cs-CZ" sz="2800" dirty="0"/>
          </a:p>
          <a:p>
            <a:r>
              <a:rPr lang="cs-CZ" sz="2800" u="sng" dirty="0">
                <a:hlinkClick r:id="rId6" tooltip="Příloha 2V) Vědní oblasti pro témata návratových grantů"/>
              </a:rPr>
              <a:t>Příloha 2V) Vědní oblasti pro témata návratových grantů</a:t>
            </a:r>
            <a:endParaRPr lang="cs-CZ" sz="2800" dirty="0"/>
          </a:p>
          <a:p>
            <a:r>
              <a:rPr lang="cs-CZ" sz="2800" u="sng" dirty="0">
                <a:hlinkClick r:id="rId7" tooltip="Příloha 3V) Přehled hodnot korekčního koeficientu"/>
              </a:rPr>
              <a:t>Příloha 3V) Přehled hodnot korekčního koeficientu</a:t>
            </a:r>
            <a:endParaRPr lang="cs-CZ" sz="2800" dirty="0"/>
          </a:p>
          <a:p>
            <a:r>
              <a:rPr lang="cs-CZ" sz="2800" u="sng" dirty="0">
                <a:hlinkClick r:id="rId8" tooltip="Hodnoticí kritéria grantové žádosti"/>
              </a:rPr>
              <a:t>Hodnoticí kritéria grantové žádosti</a:t>
            </a:r>
            <a:endParaRPr lang="cs-CZ" sz="28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760046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64F2A6-6BE8-F860-151B-F3BBF0EEE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350E6B-4A4D-85CB-9A8F-B277BD1714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85" y="819712"/>
            <a:ext cx="11396841" cy="1148899"/>
          </a:xfrm>
        </p:spPr>
        <p:txBody>
          <a:bodyPr anchor="ctr">
            <a:noAutofit/>
          </a:bodyPr>
          <a:lstStyle/>
          <a:p>
            <a:pPr algn="l"/>
            <a:r>
              <a:rPr lang="cs-CZ" sz="3600" b="1" dirty="0">
                <a:solidFill>
                  <a:srgbClr val="00A499"/>
                </a:solidFill>
                <a:latin typeface="Drive" panose="020B0503030500020004"/>
              </a:rPr>
              <a:t>Návratové granty VŠB-TUO</a:t>
            </a:r>
            <a:endParaRPr lang="cs-CZ" sz="3600" b="1" dirty="0">
              <a:solidFill>
                <a:srgbClr val="00A499"/>
              </a:solidFill>
              <a:latin typeface="Drive" panose="020B0503030500020004" pitchFamily="34" charset="-18"/>
              <a:cs typeface="Calibri" panose="020F050202020403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B3E343A-F7B8-43CD-D2C4-5D78489FC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A1BE-92D9-9E4F-B3B9-F1A717F85676}" type="slidenum">
              <a:rPr lang="cs-CZ" smtClean="0"/>
              <a:t>5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6E95CF94-875C-6B70-A21C-401F730047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35" name="TextovéPole 34">
            <a:extLst>
              <a:ext uri="{FF2B5EF4-FFF2-40B4-BE49-F238E27FC236}">
                <a16:creationId xmlns:a16="http://schemas.microsoft.com/office/drawing/2014/main" id="{4D3B3A7B-8D89-8A93-2E57-50AB68159D00}"/>
              </a:ext>
            </a:extLst>
          </p:cNvPr>
          <p:cNvSpPr txBox="1"/>
          <p:nvPr/>
        </p:nvSpPr>
        <p:spPr>
          <a:xfrm>
            <a:off x="603073" y="1848296"/>
            <a:ext cx="11248615" cy="4737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endParaRPr lang="cs-CZ" sz="2400" dirty="0"/>
          </a:p>
          <a:p>
            <a:pPr lvl="0" algn="ctr"/>
            <a:endParaRPr lang="cs-CZ" sz="2400" dirty="0"/>
          </a:p>
          <a:p>
            <a:r>
              <a:rPr lang="cs-CZ" sz="3200" b="1" dirty="0"/>
              <a:t>Návody a manuály:</a:t>
            </a:r>
          </a:p>
          <a:p>
            <a:r>
              <a:rPr lang="cs-CZ" sz="3200" u="sng" dirty="0">
                <a:hlinkClick r:id="rId3" tooltip="Manuál pro přípravu žádosti o Návratový grant"/>
              </a:rPr>
              <a:t>Manuál pro přípravu žádosti o Návratový grant</a:t>
            </a:r>
            <a:endParaRPr lang="cs-CZ" sz="3200" dirty="0"/>
          </a:p>
          <a:p>
            <a:r>
              <a:rPr lang="cs-CZ" sz="3200" u="sng" dirty="0">
                <a:hlinkClick r:id="rId4" tooltip="Příručka EPZ"/>
              </a:rPr>
              <a:t>Příručka EPZ</a:t>
            </a:r>
            <a:endParaRPr lang="cs-CZ" sz="3200" dirty="0"/>
          </a:p>
          <a:p>
            <a:pPr marL="354965" indent="-342265">
              <a:lnSpc>
                <a:spcPct val="100000"/>
              </a:lnSpc>
              <a:spcBef>
                <a:spcPts val="705"/>
              </a:spcBef>
              <a:buFont typeface="Arial MT"/>
              <a:buChar char="•"/>
              <a:tabLst>
                <a:tab pos="354965" algn="l"/>
              </a:tabLst>
            </a:pPr>
            <a:endParaRPr lang="cs-CZ" sz="3200" dirty="0">
              <a:latin typeface="Calibri"/>
              <a:cs typeface="Calibri"/>
            </a:endParaRPr>
          </a:p>
          <a:p>
            <a:r>
              <a:rPr lang="cs-CZ" sz="3200" b="1" dirty="0"/>
              <a:t>OTÁZKY A ODPOVĚDI</a:t>
            </a:r>
          </a:p>
          <a:p>
            <a:r>
              <a:rPr lang="cs-CZ" sz="3200" u="sng" dirty="0">
                <a:hlinkClick r:id="rId5" tooltip="FAQ_VÝZVA NÁVRATY"/>
              </a:rPr>
              <a:t>FAQ_VÝZVA NÁVRATY</a:t>
            </a:r>
            <a:endParaRPr lang="cs-CZ" sz="3200" dirty="0"/>
          </a:p>
          <a:p>
            <a:r>
              <a:rPr lang="cs-CZ" sz="3200" dirty="0"/>
              <a:t>Více informací o podmínkách projektu OP JAK naleznete </a:t>
            </a:r>
            <a:r>
              <a:rPr lang="cs-CZ" sz="3200" u="sng" dirty="0">
                <a:hlinkClick r:id="rId6" tooltip="https://opjak.cz/vyzvy/vyzva-c-02_24_037-navraty/#vzory-zor-zop"/>
              </a:rPr>
              <a:t>zde</a:t>
            </a:r>
            <a:endParaRPr lang="cs-CZ" sz="3200" dirty="0"/>
          </a:p>
          <a:p>
            <a:pPr lvl="0" algn="just"/>
            <a:endParaRPr lang="cs-CZ" sz="24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063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D4610D-8B03-1F6C-975F-B5723274B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00A499"/>
                </a:solidFill>
                <a:latin typeface="Drive"/>
              </a:rPr>
              <a:t>Návratový grant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00C4FD-7456-5DF0-6DBE-EC2A55C21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4000" dirty="0"/>
              <a:t>= výzkumný grant určený pro výzkumné pracovníky, kteří se vrací z mateřské či rodičovské dovolené nebo po přerušení kariéry z důvodu dlouhodobé péče nebo dlouhodobé nemoci (tj. po kariérní přestávce).</a:t>
            </a:r>
          </a:p>
          <a:p>
            <a:pPr>
              <a:buFontTx/>
              <a:buChar char="-"/>
            </a:pPr>
            <a:endParaRPr lang="cs-CZ" sz="4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3699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6D07A6-8299-A2E2-36FF-DC5DB5FED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rgbClr val="00A499"/>
                </a:solidFill>
                <a:latin typeface="Drive" panose="020B0503030500020004" pitchFamily="34" charset="-18"/>
                <a:cs typeface="Calibri" panose="020F0502020204030204" pitchFamily="34" charset="0"/>
              </a:rPr>
              <a:t>Oprávněný žadatel/</a:t>
            </a:r>
            <a:r>
              <a:rPr lang="cs-CZ" b="1" dirty="0">
                <a:solidFill>
                  <a:srgbClr val="00A499"/>
                </a:solidFill>
                <a:latin typeface="Drive" panose="020B0503030500020004"/>
              </a:rPr>
              <a:t>Výzkumný pracovník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C58CED-B51C-8520-FE2C-8E205D2F6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11559"/>
            <a:ext cx="11039669" cy="46654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dirty="0"/>
              <a:t>- je k </a:t>
            </a:r>
            <a:r>
              <a:rPr lang="cs-CZ" b="1" dirty="0"/>
              <a:t>datu podání </a:t>
            </a:r>
            <a:r>
              <a:rPr lang="cs-CZ" dirty="0"/>
              <a:t>žádosti o návratový grant studentem doktorského studijního programu nebo toto studium již v minulosti řádně ukončil, tj. disponuje akademickým titulem Ph.D. (či jeho ekvivalentem) </a:t>
            </a:r>
          </a:p>
          <a:p>
            <a:pPr algn="just"/>
            <a:r>
              <a:rPr lang="cs-CZ" b="1" dirty="0">
                <a:solidFill>
                  <a:srgbClr val="00A499"/>
                </a:solidFill>
              </a:rPr>
              <a:t>a současně </a:t>
            </a:r>
          </a:p>
          <a:p>
            <a:pPr marL="0" indent="0" algn="just">
              <a:buNone/>
            </a:pPr>
            <a:r>
              <a:rPr lang="cs-CZ" dirty="0"/>
              <a:t>- se </a:t>
            </a:r>
            <a:r>
              <a:rPr lang="cs-CZ" b="1" dirty="0"/>
              <a:t>aktuálně </a:t>
            </a:r>
            <a:r>
              <a:rPr lang="cs-CZ" dirty="0"/>
              <a:t>nachází </a:t>
            </a:r>
            <a:r>
              <a:rPr lang="cs-CZ" b="1" dirty="0"/>
              <a:t>na kariérní přestávce </a:t>
            </a:r>
            <a:r>
              <a:rPr lang="cs-CZ" dirty="0"/>
              <a:t>(tuto skutečnost musí být žadatel o návratový grant schopen doložit potvrzením příslušného úřadu či obdobným dokladem)  </a:t>
            </a:r>
          </a:p>
          <a:p>
            <a:pPr algn="just"/>
            <a:r>
              <a:rPr lang="cs-CZ" b="1" dirty="0">
                <a:solidFill>
                  <a:srgbClr val="00A499"/>
                </a:solidFill>
              </a:rPr>
              <a:t>nebo</a:t>
            </a:r>
          </a:p>
          <a:p>
            <a:pPr marL="0" indent="0" algn="just">
              <a:buNone/>
            </a:pPr>
            <a:r>
              <a:rPr lang="cs-CZ" dirty="0"/>
              <a:t>- od </a:t>
            </a:r>
            <a:r>
              <a:rPr lang="cs-CZ" b="1" dirty="0"/>
              <a:t>ukončení kariérní přestávky </a:t>
            </a:r>
            <a:r>
              <a:rPr lang="cs-CZ" dirty="0"/>
              <a:t>do </a:t>
            </a:r>
            <a:r>
              <a:rPr lang="cs-CZ" b="1" dirty="0"/>
              <a:t>data podání </a:t>
            </a:r>
            <a:r>
              <a:rPr lang="cs-CZ" dirty="0"/>
              <a:t>žádosti o návratový grant </a:t>
            </a:r>
            <a:r>
              <a:rPr lang="cs-CZ" b="1" dirty="0"/>
              <a:t>nesmí uplynout více než 12 měsíců</a:t>
            </a:r>
            <a:r>
              <a:rPr lang="cs-CZ" dirty="0"/>
              <a:t>. Žadatel musí doložit potvrzení úřadu (či obdobný doklad), že tato doba není delší než 12 měsíců.</a:t>
            </a:r>
          </a:p>
          <a:p>
            <a:pPr marL="0" indent="0">
              <a:buNone/>
            </a:pPr>
            <a:r>
              <a:rPr lang="cs-CZ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474780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32F3D-3BF7-388D-7F31-2251290B01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518C91-1491-E5E1-A634-6A57145C03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2470" y="773196"/>
            <a:ext cx="11396841" cy="1148899"/>
          </a:xfrm>
        </p:spPr>
        <p:txBody>
          <a:bodyPr anchor="ctr">
            <a:noAutofit/>
          </a:bodyPr>
          <a:lstStyle/>
          <a:p>
            <a:pPr algn="l"/>
            <a:r>
              <a:rPr lang="pl-PL" sz="3600" b="1" dirty="0">
                <a:solidFill>
                  <a:srgbClr val="00A499"/>
                </a:solidFill>
                <a:latin typeface="Drive" panose="020B0503030500020004" pitchFamily="34" charset="-18"/>
                <a:cs typeface="Calibri" panose="020F0502020204030204" pitchFamily="34" charset="0"/>
              </a:rPr>
              <a:t>KARIÉRNÍ PŘESTÁVKA – definice </a:t>
            </a:r>
            <a:endParaRPr lang="cs-CZ" sz="3600" b="1" dirty="0">
              <a:solidFill>
                <a:srgbClr val="00A499"/>
              </a:solidFill>
              <a:latin typeface="Drive" panose="020B0503030500020004" pitchFamily="34" charset="-18"/>
              <a:cs typeface="Calibri" panose="020F050202020403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98045FD-4EB8-B2D3-1343-2740C462A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A1BE-92D9-9E4F-B3B9-F1A717F85676}" type="slidenum">
              <a:rPr lang="cs-CZ" smtClean="0"/>
              <a:t>8</a:t>
            </a:fld>
            <a:endParaRPr lang="cs-CZ"/>
          </a:p>
        </p:txBody>
      </p:sp>
      <p:pic>
        <p:nvPicPr>
          <p:cNvPr id="9" name="Zástupný obsah 10" descr="Obsah obrázku text&#10;&#10;Popis byl vytvořen automaticky">
            <a:extLst>
              <a:ext uri="{FF2B5EF4-FFF2-40B4-BE49-F238E27FC236}">
                <a16:creationId xmlns:a16="http://schemas.microsoft.com/office/drawing/2014/main" id="{F03B2B05-3F22-E0EC-213A-B838DBB996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796"/>
            <a:ext cx="1383524" cy="804992"/>
          </a:xfrm>
          <a:prstGeom prst="rect">
            <a:avLst/>
          </a:prstGeom>
        </p:spPr>
      </p:pic>
      <p:sp>
        <p:nvSpPr>
          <p:cNvPr id="3" name="object 3">
            <a:extLst>
              <a:ext uri="{FF2B5EF4-FFF2-40B4-BE49-F238E27FC236}">
                <a16:creationId xmlns:a16="http://schemas.microsoft.com/office/drawing/2014/main" id="{E24B11E5-C72A-9133-613B-646BBF07B053}"/>
              </a:ext>
            </a:extLst>
          </p:cNvPr>
          <p:cNvSpPr txBox="1"/>
          <p:nvPr/>
        </p:nvSpPr>
        <p:spPr>
          <a:xfrm>
            <a:off x="632470" y="1559275"/>
            <a:ext cx="10599821" cy="516487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 algn="just">
              <a:spcBef>
                <a:spcPts val="375"/>
              </a:spcBef>
            </a:pPr>
            <a:r>
              <a:rPr sz="3200" dirty="0">
                <a:latin typeface="Calibri"/>
                <a:cs typeface="Calibri"/>
              </a:rPr>
              <a:t>Období</a:t>
            </a:r>
            <a:r>
              <a:rPr sz="3200" spc="125" dirty="0">
                <a:latin typeface="Calibri"/>
                <a:cs typeface="Calibri"/>
              </a:rPr>
              <a:t>  </a:t>
            </a:r>
            <a:r>
              <a:rPr sz="3200" dirty="0">
                <a:latin typeface="Calibri"/>
                <a:cs typeface="Calibri"/>
              </a:rPr>
              <a:t>trvající</a:t>
            </a:r>
            <a:r>
              <a:rPr sz="3200" spc="135" dirty="0">
                <a:latin typeface="Calibri"/>
                <a:cs typeface="Calibri"/>
              </a:rPr>
              <a:t>  </a:t>
            </a:r>
            <a:r>
              <a:rPr sz="3200" b="1" dirty="0">
                <a:latin typeface="Calibri"/>
                <a:cs typeface="Calibri"/>
              </a:rPr>
              <a:t>min.</a:t>
            </a:r>
            <a:r>
              <a:rPr sz="3200" b="1" spc="135" dirty="0">
                <a:latin typeface="Calibri"/>
                <a:cs typeface="Calibri"/>
              </a:rPr>
              <a:t>  </a:t>
            </a:r>
            <a:r>
              <a:rPr sz="3200" b="1" dirty="0">
                <a:latin typeface="Calibri"/>
                <a:cs typeface="Calibri"/>
              </a:rPr>
              <a:t>180</a:t>
            </a:r>
            <a:r>
              <a:rPr sz="3200" b="1" spc="135" dirty="0">
                <a:latin typeface="Calibri"/>
                <a:cs typeface="Calibri"/>
              </a:rPr>
              <a:t>  </a:t>
            </a:r>
            <a:r>
              <a:rPr sz="3200" b="1" dirty="0" err="1">
                <a:latin typeface="Calibri"/>
                <a:cs typeface="Calibri"/>
              </a:rPr>
              <a:t>kalendářních</a:t>
            </a:r>
            <a:r>
              <a:rPr sz="3200" b="1" spc="135" dirty="0">
                <a:latin typeface="Calibri"/>
                <a:cs typeface="Calibri"/>
              </a:rPr>
              <a:t> </a:t>
            </a:r>
            <a:r>
              <a:rPr sz="3200" b="1" dirty="0" err="1">
                <a:latin typeface="Calibri"/>
                <a:cs typeface="Calibri"/>
              </a:rPr>
              <a:t>dní</a:t>
            </a:r>
            <a:r>
              <a:rPr sz="3200" dirty="0">
                <a:latin typeface="Calibri"/>
                <a:cs typeface="Calibri"/>
              </a:rPr>
              <a:t>,</a:t>
            </a:r>
            <a:r>
              <a:rPr lang="cs-CZ" sz="3200" dirty="0">
                <a:latin typeface="Calibri"/>
                <a:cs typeface="Calibri"/>
              </a:rPr>
              <a:t> </a:t>
            </a:r>
            <a:r>
              <a:rPr sz="3200" dirty="0" err="1">
                <a:latin typeface="Calibri"/>
                <a:cs typeface="Calibri"/>
              </a:rPr>
              <a:t>kdy</a:t>
            </a:r>
            <a:r>
              <a:rPr sz="3200" spc="490" dirty="0">
                <a:latin typeface="Calibri"/>
                <a:cs typeface="Calibri"/>
              </a:rPr>
              <a:t> </a:t>
            </a:r>
            <a:r>
              <a:rPr sz="3200" dirty="0" err="1">
                <a:latin typeface="Calibri"/>
                <a:cs typeface="Calibri"/>
              </a:rPr>
              <a:t>žadatel</a:t>
            </a:r>
            <a:r>
              <a:rPr sz="3200" spc="4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</a:t>
            </a:r>
            <a:r>
              <a:rPr sz="3200" spc="480" dirty="0">
                <a:latin typeface="Calibri"/>
                <a:cs typeface="Calibri"/>
              </a:rPr>
              <a:t> </a:t>
            </a:r>
            <a:endParaRPr lang="cs-CZ" sz="3200" spc="480" dirty="0">
              <a:latin typeface="Calibri"/>
              <a:cs typeface="Calibri"/>
            </a:endParaRPr>
          </a:p>
          <a:p>
            <a:pPr marL="12700" marR="5080" algn="just">
              <a:spcBef>
                <a:spcPts val="375"/>
              </a:spcBef>
            </a:pPr>
            <a:r>
              <a:rPr lang="cs-CZ" sz="3200" dirty="0">
                <a:latin typeface="Calibri"/>
                <a:cs typeface="Calibri"/>
              </a:rPr>
              <a:t>N</a:t>
            </a:r>
            <a:r>
              <a:rPr sz="3200" dirty="0" err="1">
                <a:latin typeface="Calibri"/>
                <a:cs typeface="Calibri"/>
              </a:rPr>
              <a:t>ávratový</a:t>
            </a:r>
            <a:r>
              <a:rPr lang="cs-CZ" sz="32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grant</a:t>
            </a:r>
            <a:r>
              <a:rPr lang="cs-CZ" sz="3200" dirty="0">
                <a:latin typeface="Calibri"/>
                <a:cs typeface="Calibri"/>
              </a:rPr>
              <a:t> </a:t>
            </a:r>
            <a:r>
              <a:rPr sz="3200" dirty="0" err="1">
                <a:latin typeface="Calibri"/>
                <a:cs typeface="Calibri"/>
              </a:rPr>
              <a:t>nemohl</a:t>
            </a:r>
            <a:r>
              <a:rPr sz="3200" spc="4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z</a:t>
            </a:r>
            <a:r>
              <a:rPr sz="3200" spc="4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důvodu</a:t>
            </a:r>
            <a:r>
              <a:rPr sz="3200" spc="484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mateřské</a:t>
            </a:r>
            <a:r>
              <a:rPr sz="3200" spc="4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</a:t>
            </a:r>
            <a:r>
              <a:rPr sz="3200" spc="484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rodičovské </a:t>
            </a:r>
            <a:r>
              <a:rPr sz="3200" dirty="0">
                <a:latin typeface="Calibri"/>
                <a:cs typeface="Calibri"/>
              </a:rPr>
              <a:t>dovolené,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dlouhodobé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péče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nebo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dlouhodobé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nemoci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 err="1">
                <a:latin typeface="Calibri"/>
                <a:cs typeface="Calibri"/>
              </a:rPr>
              <a:t>plně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20" dirty="0" err="1">
                <a:latin typeface="Calibri"/>
                <a:cs typeface="Calibri"/>
              </a:rPr>
              <a:t>vykonávat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činnost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v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oblasti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VaV.</a:t>
            </a:r>
            <a:endParaRPr sz="3200" dirty="0">
              <a:latin typeface="Calibri"/>
              <a:cs typeface="Calibri"/>
            </a:endParaRPr>
          </a:p>
          <a:p>
            <a:pPr marL="352425" indent="-339725" algn="just">
              <a:spcBef>
                <a:spcPts val="725"/>
              </a:spcBef>
              <a:buFont typeface="Arial MT"/>
              <a:buChar char="•"/>
              <a:tabLst>
                <a:tab pos="352425" algn="l"/>
              </a:tabLst>
            </a:pPr>
            <a:r>
              <a:rPr sz="3200" dirty="0">
                <a:latin typeface="Calibri"/>
                <a:cs typeface="Calibri"/>
              </a:rPr>
              <a:t>Možný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výkon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práce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v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oblasti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VaV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u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příjemce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v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průměru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na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max.</a:t>
            </a:r>
            <a:r>
              <a:rPr sz="3200" b="1" spc="-3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0,3</a:t>
            </a:r>
            <a:r>
              <a:rPr sz="3200" b="1" spc="-50" dirty="0">
                <a:latin typeface="Calibri"/>
                <a:cs typeface="Calibri"/>
              </a:rPr>
              <a:t> </a:t>
            </a:r>
            <a:r>
              <a:rPr sz="3200" b="1" spc="-25" dirty="0">
                <a:latin typeface="Calibri"/>
                <a:cs typeface="Calibri"/>
              </a:rPr>
              <a:t>FTE</a:t>
            </a:r>
            <a:r>
              <a:rPr lang="cs-CZ" sz="3200" b="1" spc="-25" dirty="0">
                <a:latin typeface="Calibri"/>
                <a:cs typeface="Calibri"/>
              </a:rPr>
              <a:t> </a:t>
            </a:r>
            <a:r>
              <a:rPr lang="cs-CZ" sz="3200" spc="-25" dirty="0">
                <a:latin typeface="Calibri"/>
                <a:cs typeface="Calibri"/>
              </a:rPr>
              <a:t>(</a:t>
            </a:r>
            <a:r>
              <a:rPr sz="3200" b="1" dirty="0" err="1">
                <a:latin typeface="Calibri"/>
                <a:cs typeface="Calibri"/>
              </a:rPr>
              <a:t>nesmí</a:t>
            </a:r>
            <a:r>
              <a:rPr sz="3200" b="1" spc="-6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být</a:t>
            </a:r>
            <a:r>
              <a:rPr sz="3200" b="1" spc="-5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překročen</a:t>
            </a:r>
            <a:r>
              <a:rPr sz="3200" b="1" spc="-4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úvazek</a:t>
            </a:r>
            <a:r>
              <a:rPr sz="3200" b="1" spc="-4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0,5</a:t>
            </a:r>
            <a:r>
              <a:rPr sz="3200" b="1" spc="-65" dirty="0">
                <a:latin typeface="Calibri"/>
                <a:cs typeface="Calibri"/>
              </a:rPr>
              <a:t> </a:t>
            </a:r>
            <a:r>
              <a:rPr sz="3200" b="1" spc="-25" dirty="0">
                <a:latin typeface="Calibri"/>
                <a:cs typeface="Calibri"/>
              </a:rPr>
              <a:t>FTE</a:t>
            </a:r>
            <a:r>
              <a:rPr lang="cs-CZ" sz="3200" b="1" spc="-25" dirty="0">
                <a:latin typeface="Calibri"/>
                <a:cs typeface="Calibri"/>
              </a:rPr>
              <a:t> v </a:t>
            </a:r>
            <a:r>
              <a:rPr lang="cs-CZ" sz="3200" dirty="0">
                <a:cs typeface="Calibri"/>
              </a:rPr>
              <a:t>žádném</a:t>
            </a:r>
            <a:r>
              <a:rPr lang="cs-CZ" sz="3200" spc="-45" dirty="0">
                <a:cs typeface="Calibri"/>
              </a:rPr>
              <a:t> </a:t>
            </a:r>
            <a:r>
              <a:rPr lang="cs-CZ" sz="3200" dirty="0">
                <a:cs typeface="Calibri"/>
              </a:rPr>
              <a:t>měsíci)</a:t>
            </a:r>
            <a:r>
              <a:rPr lang="cs-CZ" sz="3200" spc="-40" dirty="0">
                <a:cs typeface="Calibri"/>
              </a:rPr>
              <a:t> </a:t>
            </a:r>
            <a:endParaRPr sz="3200" dirty="0">
              <a:latin typeface="Calibri"/>
              <a:cs typeface="Calibri"/>
            </a:endParaRPr>
          </a:p>
          <a:p>
            <a:pPr marL="12700" marR="7620" algn="just"/>
            <a:r>
              <a:rPr sz="3200" b="1" i="1" dirty="0" err="1">
                <a:latin typeface="Calibri"/>
                <a:cs typeface="Calibri"/>
              </a:rPr>
              <a:t>Možnost</a:t>
            </a:r>
            <a:r>
              <a:rPr sz="3200" b="1" i="1" spc="405" dirty="0">
                <a:latin typeface="Calibri"/>
                <a:cs typeface="Calibri"/>
              </a:rPr>
              <a:t> </a:t>
            </a:r>
            <a:r>
              <a:rPr sz="3200" b="1" i="1" dirty="0">
                <a:latin typeface="Calibri"/>
                <a:cs typeface="Calibri"/>
              </a:rPr>
              <a:t>přerušení</a:t>
            </a:r>
            <a:r>
              <a:rPr sz="3200" b="1" i="1" spc="409" dirty="0">
                <a:latin typeface="Calibri"/>
                <a:cs typeface="Calibri"/>
              </a:rPr>
              <a:t> </a:t>
            </a:r>
            <a:r>
              <a:rPr sz="3200" b="1" i="1" dirty="0">
                <a:latin typeface="Calibri"/>
                <a:cs typeface="Calibri"/>
              </a:rPr>
              <a:t>kariérní</a:t>
            </a:r>
            <a:r>
              <a:rPr sz="3200" b="1" i="1" spc="425" dirty="0">
                <a:latin typeface="Calibri"/>
                <a:cs typeface="Calibri"/>
              </a:rPr>
              <a:t> </a:t>
            </a:r>
            <a:r>
              <a:rPr sz="3200" b="1" i="1" dirty="0">
                <a:latin typeface="Calibri"/>
                <a:cs typeface="Calibri"/>
              </a:rPr>
              <a:t>přestávky</a:t>
            </a:r>
            <a:r>
              <a:rPr sz="3200" i="1" dirty="0">
                <a:latin typeface="Calibri"/>
                <a:cs typeface="Calibri"/>
              </a:rPr>
              <a:t>:</a:t>
            </a:r>
            <a:r>
              <a:rPr sz="3200" i="1" spc="430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v</a:t>
            </a:r>
            <a:r>
              <a:rPr sz="3200" i="1" spc="400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součtu</a:t>
            </a:r>
            <a:r>
              <a:rPr sz="3200" i="1" spc="430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max.</a:t>
            </a:r>
            <a:r>
              <a:rPr sz="3200" i="1" spc="415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30</a:t>
            </a:r>
            <a:r>
              <a:rPr sz="3200" i="1" spc="430" dirty="0">
                <a:latin typeface="Calibri"/>
                <a:cs typeface="Calibri"/>
              </a:rPr>
              <a:t> </a:t>
            </a:r>
            <a:endParaRPr lang="cs-CZ" sz="3200" i="1" spc="430" dirty="0">
              <a:latin typeface="Calibri"/>
              <a:cs typeface="Calibri"/>
            </a:endParaRPr>
          </a:p>
          <a:p>
            <a:pPr marL="12700" marR="7620" algn="just"/>
            <a:r>
              <a:rPr sz="3200" i="1" dirty="0" err="1">
                <a:latin typeface="Calibri"/>
                <a:cs typeface="Calibri"/>
              </a:rPr>
              <a:t>kalendářních</a:t>
            </a:r>
            <a:r>
              <a:rPr sz="3200" i="1" spc="420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dní</a:t>
            </a:r>
            <a:r>
              <a:rPr sz="3200" i="1" spc="405" dirty="0">
                <a:latin typeface="Calibri"/>
                <a:cs typeface="Calibri"/>
              </a:rPr>
              <a:t> </a:t>
            </a:r>
            <a:r>
              <a:rPr sz="3200" i="1" dirty="0">
                <a:latin typeface="Wingdings"/>
                <a:cs typeface="Wingdings"/>
              </a:rPr>
              <a:t></a:t>
            </a:r>
            <a:r>
              <a:rPr sz="3200" i="1" spc="385" dirty="0">
                <a:latin typeface="Times New Roman"/>
                <a:cs typeface="Times New Roman"/>
              </a:rPr>
              <a:t> </a:t>
            </a:r>
            <a:r>
              <a:rPr sz="3200" i="1" dirty="0">
                <a:latin typeface="Calibri"/>
                <a:cs typeface="Calibri"/>
              </a:rPr>
              <a:t>tj.</a:t>
            </a:r>
            <a:r>
              <a:rPr sz="3200" i="1" spc="409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délka</a:t>
            </a:r>
            <a:r>
              <a:rPr sz="3200" i="1" spc="430" dirty="0">
                <a:latin typeface="Calibri"/>
                <a:cs typeface="Calibri"/>
              </a:rPr>
              <a:t> </a:t>
            </a:r>
            <a:r>
              <a:rPr sz="3200" i="1" spc="-10" dirty="0">
                <a:latin typeface="Calibri"/>
                <a:cs typeface="Calibri"/>
              </a:rPr>
              <a:t>kariérní </a:t>
            </a:r>
            <a:r>
              <a:rPr sz="3200" i="1" spc="-10" dirty="0" err="1">
                <a:latin typeface="Calibri"/>
                <a:cs typeface="Calibri"/>
              </a:rPr>
              <a:t>přestávky</a:t>
            </a:r>
            <a:r>
              <a:rPr sz="3200" i="1" spc="-35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se</a:t>
            </a:r>
            <a:r>
              <a:rPr lang="cs-CZ" sz="3200" i="1" dirty="0">
                <a:latin typeface="Calibri"/>
                <a:cs typeface="Calibri"/>
              </a:rPr>
              <a:t> </a:t>
            </a:r>
            <a:r>
              <a:rPr sz="3200" i="1" dirty="0" err="1">
                <a:latin typeface="Calibri"/>
                <a:cs typeface="Calibri"/>
              </a:rPr>
              <a:t>prodlužuje</a:t>
            </a:r>
            <a:r>
              <a:rPr sz="3200" i="1" spc="-60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o</a:t>
            </a:r>
            <a:r>
              <a:rPr sz="3200" i="1" spc="-45" dirty="0">
                <a:latin typeface="Calibri"/>
                <a:cs typeface="Calibri"/>
              </a:rPr>
              <a:t> </a:t>
            </a:r>
            <a:r>
              <a:rPr sz="3200" i="1" dirty="0" err="1">
                <a:latin typeface="Calibri"/>
                <a:cs typeface="Calibri"/>
              </a:rPr>
              <a:t>dobu</a:t>
            </a:r>
            <a:r>
              <a:rPr sz="3200" i="1" spc="-50" dirty="0">
                <a:latin typeface="Calibri"/>
                <a:cs typeface="Calibri"/>
              </a:rPr>
              <a:t> </a:t>
            </a:r>
            <a:r>
              <a:rPr sz="3200" i="1" spc="-10" dirty="0" err="1">
                <a:latin typeface="Calibri"/>
                <a:cs typeface="Calibri"/>
              </a:rPr>
              <a:t>přerušení</a:t>
            </a:r>
            <a:endParaRPr sz="3200" i="1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5733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EE6C70-8A55-C08C-EE95-3C3984EBF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A499"/>
                </a:solidFill>
                <a:latin typeface="Drive" panose="020B0503030500020004"/>
              </a:rPr>
              <a:t>Dlouhodobá péče - definice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930867B-F5EF-76BA-C0F4-2B74FDC34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3200" b="1" dirty="0"/>
              <a:t>Dlouhodobá péče</a:t>
            </a:r>
            <a:r>
              <a:rPr lang="cs-CZ" sz="3200" dirty="0"/>
              <a:t> = nezbytná dlouhodobá osobní péče poskytovaná:</a:t>
            </a:r>
          </a:p>
          <a:p>
            <a:pPr lvl="3" algn="just"/>
            <a:r>
              <a:rPr lang="cs-CZ" sz="3200" dirty="0"/>
              <a:t>dítěti do zahájení povinného předškolního vzdělávání, tj. do konce srpna kalendářního roku, ve kterém dítě dosáhlo věku 5 let, </a:t>
            </a:r>
          </a:p>
          <a:p>
            <a:pPr lvl="0" algn="just"/>
            <a:r>
              <a:rPr lang="cs-CZ" sz="3200" dirty="0"/>
              <a:t>osobě blízké podle § 22 odst. 1 občanského zákoníku, která se nachází v dlouhodobě nepříznivém zdravotním stavu podle § 3 písm. c) zákona č. 108/2006 Sb., o sociálních službách, ve znění pozdějších předpisů.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199975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13334</TotalTime>
  <Words>1872</Words>
  <Application>Microsoft Office PowerPoint</Application>
  <PresentationFormat>Širokoúhlá obrazovka</PresentationFormat>
  <Paragraphs>156</Paragraphs>
  <Slides>29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7" baseType="lpstr">
      <vt:lpstr>Arial</vt:lpstr>
      <vt:lpstr>Arial MT</vt:lpstr>
      <vt:lpstr>Calibri</vt:lpstr>
      <vt:lpstr>Calibri Light</vt:lpstr>
      <vt:lpstr>Drive</vt:lpstr>
      <vt:lpstr>Times New Roman</vt:lpstr>
      <vt:lpstr>Wingdings</vt:lpstr>
      <vt:lpstr>Motiv Office</vt:lpstr>
      <vt:lpstr> Návratové granty   VŠB-TUO </vt:lpstr>
      <vt:lpstr>Prezentace aplikace PowerPoint</vt:lpstr>
      <vt:lpstr>Návratové granty VŠB-TUO</vt:lpstr>
      <vt:lpstr>Návratové granty VŠB-TUO</vt:lpstr>
      <vt:lpstr>Návratové granty VŠB-TUO</vt:lpstr>
      <vt:lpstr>Návratový grant</vt:lpstr>
      <vt:lpstr>Oprávněný žadatel/Výzkumný pracovník</vt:lpstr>
      <vt:lpstr>KARIÉRNÍ PŘESTÁVKA – definice </vt:lpstr>
      <vt:lpstr>Dlouhodobá péče - definice</vt:lpstr>
      <vt:lpstr>Vyloučené aktivity</vt:lpstr>
      <vt:lpstr>Uznatelné náklady</vt:lpstr>
      <vt:lpstr>Zásady grantové soutěže Návraty</vt:lpstr>
      <vt:lpstr>Zásady grantové soutěže Návraty</vt:lpstr>
      <vt:lpstr>Podmínky pro Návratové granty - povinné</vt:lpstr>
      <vt:lpstr>Podmínky pro Návratové granty - povinné </vt:lpstr>
      <vt:lpstr>Podmínky pro Návratové granty - povinné </vt:lpstr>
      <vt:lpstr>Podmínky pro Návratové granty - povinné </vt:lpstr>
      <vt:lpstr>Podmínky pro Návratové granty - povinné </vt:lpstr>
      <vt:lpstr>Podmínky pro Návratové granty - povinné </vt:lpstr>
      <vt:lpstr>Podmínky pro Návratové granty – nepovinné </vt:lpstr>
      <vt:lpstr>Podmínky pro Návratové granty - nepovinné</vt:lpstr>
      <vt:lpstr>Podmínky pro Návratové granty - nepovinné</vt:lpstr>
      <vt:lpstr>Povinné přílohy žádosti - vzory</vt:lpstr>
      <vt:lpstr>Povinné přílohy žádosti – bez vzoru</vt:lpstr>
      <vt:lpstr>Podpora výzkumníků na kariérní přestávce</vt:lpstr>
      <vt:lpstr>Podpora výzkumníků na kariérní přestávce</vt:lpstr>
      <vt:lpstr>Důležité kontakty:</vt:lpstr>
      <vt:lpstr>Prezentace aplikace PowerPoint</vt:lpstr>
      <vt:lpstr>Žádost o Návratový grant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Igor Ivan</dc:creator>
  <cp:lastModifiedBy>Ivana Čubíková</cp:lastModifiedBy>
  <cp:revision>19</cp:revision>
  <dcterms:created xsi:type="dcterms:W3CDTF">2023-02-01T07:11:57Z</dcterms:created>
  <dcterms:modified xsi:type="dcterms:W3CDTF">2026-03-04T10:10:51Z</dcterms:modified>
</cp:coreProperties>
</file>